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90343" r:id="rId1"/>
    <p:sldMasterId id="2147490895" r:id="rId2"/>
  </p:sldMasterIdLst>
  <p:notesMasterIdLst>
    <p:notesMasterId r:id="rId19"/>
  </p:notesMasterIdLst>
  <p:handoutMasterIdLst>
    <p:handoutMasterId r:id="rId20"/>
  </p:handoutMasterIdLst>
  <p:sldIdLst>
    <p:sldId id="639" r:id="rId3"/>
    <p:sldId id="657" r:id="rId4"/>
    <p:sldId id="658" r:id="rId5"/>
    <p:sldId id="640" r:id="rId6"/>
    <p:sldId id="641" r:id="rId7"/>
    <p:sldId id="644" r:id="rId8"/>
    <p:sldId id="650" r:id="rId9"/>
    <p:sldId id="645" r:id="rId10"/>
    <p:sldId id="647" r:id="rId11"/>
    <p:sldId id="648" r:id="rId12"/>
    <p:sldId id="649" r:id="rId13"/>
    <p:sldId id="651" r:id="rId14"/>
    <p:sldId id="656" r:id="rId15"/>
    <p:sldId id="652" r:id="rId16"/>
    <p:sldId id="655" r:id="rId17"/>
    <p:sldId id="653" r:id="rId18"/>
  </p:sldIdLst>
  <p:sldSz cx="9144000" cy="6858000" type="screen4x3"/>
  <p:notesSz cx="6797675" cy="9926638"/>
  <p:defaultTextStyle>
    <a:defPPr>
      <a:defRPr lang="de-DE"/>
    </a:defPPr>
    <a:lvl1pPr algn="ctr" rtl="0" fontAlgn="base">
      <a:spcBef>
        <a:spcPct val="0"/>
      </a:spcBef>
      <a:spcAft>
        <a:spcPct val="0"/>
      </a:spcAft>
      <a:defRPr sz="1600" kern="1200">
        <a:solidFill>
          <a:schemeClr val="tx1"/>
        </a:solidFill>
        <a:latin typeface="Calibri" pitchFamily="34" charset="0"/>
        <a:ea typeface="+mn-ea"/>
        <a:cs typeface="Arial" charset="0"/>
      </a:defRPr>
    </a:lvl1pPr>
    <a:lvl2pPr marL="455613" indent="1588" algn="ctr" rtl="0" fontAlgn="base">
      <a:spcBef>
        <a:spcPct val="0"/>
      </a:spcBef>
      <a:spcAft>
        <a:spcPct val="0"/>
      </a:spcAft>
      <a:defRPr sz="1600" kern="1200">
        <a:solidFill>
          <a:schemeClr val="tx1"/>
        </a:solidFill>
        <a:latin typeface="Calibri" pitchFamily="34" charset="0"/>
        <a:ea typeface="+mn-ea"/>
        <a:cs typeface="Arial" charset="0"/>
      </a:defRPr>
    </a:lvl2pPr>
    <a:lvl3pPr marL="912813" indent="1588" algn="ctr" rtl="0" fontAlgn="base">
      <a:spcBef>
        <a:spcPct val="0"/>
      </a:spcBef>
      <a:spcAft>
        <a:spcPct val="0"/>
      </a:spcAft>
      <a:defRPr sz="1600" kern="1200">
        <a:solidFill>
          <a:schemeClr val="tx1"/>
        </a:solidFill>
        <a:latin typeface="Calibri" pitchFamily="34" charset="0"/>
        <a:ea typeface="+mn-ea"/>
        <a:cs typeface="Arial" charset="0"/>
      </a:defRPr>
    </a:lvl3pPr>
    <a:lvl4pPr marL="1370013" indent="1588" algn="ctr" rtl="0" fontAlgn="base">
      <a:spcBef>
        <a:spcPct val="0"/>
      </a:spcBef>
      <a:spcAft>
        <a:spcPct val="0"/>
      </a:spcAft>
      <a:defRPr sz="1600" kern="1200">
        <a:solidFill>
          <a:schemeClr val="tx1"/>
        </a:solidFill>
        <a:latin typeface="Calibri" pitchFamily="34" charset="0"/>
        <a:ea typeface="+mn-ea"/>
        <a:cs typeface="Arial" charset="0"/>
      </a:defRPr>
    </a:lvl4pPr>
    <a:lvl5pPr marL="1827213" indent="1588" algn="ctr" rtl="0" fontAlgn="base">
      <a:spcBef>
        <a:spcPct val="0"/>
      </a:spcBef>
      <a:spcAft>
        <a:spcPct val="0"/>
      </a:spcAft>
      <a:defRPr sz="1600" kern="1200">
        <a:solidFill>
          <a:schemeClr val="tx1"/>
        </a:solidFill>
        <a:latin typeface="Calibri" pitchFamily="34" charset="0"/>
        <a:ea typeface="+mn-ea"/>
        <a:cs typeface="Arial" charset="0"/>
      </a:defRPr>
    </a:lvl5pPr>
    <a:lvl6pPr marL="2286000" algn="l" defTabSz="914400" rtl="0" eaLnBrk="1" latinLnBrk="0" hangingPunct="1">
      <a:defRPr sz="1600" kern="1200">
        <a:solidFill>
          <a:schemeClr val="tx1"/>
        </a:solidFill>
        <a:latin typeface="Calibri" pitchFamily="34" charset="0"/>
        <a:ea typeface="+mn-ea"/>
        <a:cs typeface="Arial" charset="0"/>
      </a:defRPr>
    </a:lvl6pPr>
    <a:lvl7pPr marL="2743200" algn="l" defTabSz="914400" rtl="0" eaLnBrk="1" latinLnBrk="0" hangingPunct="1">
      <a:defRPr sz="1600" kern="1200">
        <a:solidFill>
          <a:schemeClr val="tx1"/>
        </a:solidFill>
        <a:latin typeface="Calibri" pitchFamily="34" charset="0"/>
        <a:ea typeface="+mn-ea"/>
        <a:cs typeface="Arial" charset="0"/>
      </a:defRPr>
    </a:lvl7pPr>
    <a:lvl8pPr marL="3200400" algn="l" defTabSz="914400" rtl="0" eaLnBrk="1" latinLnBrk="0" hangingPunct="1">
      <a:defRPr sz="1600" kern="1200">
        <a:solidFill>
          <a:schemeClr val="tx1"/>
        </a:solidFill>
        <a:latin typeface="Calibri" pitchFamily="34" charset="0"/>
        <a:ea typeface="+mn-ea"/>
        <a:cs typeface="Arial" charset="0"/>
      </a:defRPr>
    </a:lvl8pPr>
    <a:lvl9pPr marL="3657600" algn="l" defTabSz="914400" rtl="0" eaLnBrk="1" latinLnBrk="0" hangingPunct="1">
      <a:defRPr sz="16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249">
          <p15:clr>
            <a:srgbClr val="A4A3A4"/>
          </p15:clr>
        </p15:guide>
        <p15:guide id="2" orient="horz" pos="3770">
          <p15:clr>
            <a:srgbClr val="A4A3A4"/>
          </p15:clr>
        </p15:guide>
        <p15:guide id="3" pos="340">
          <p15:clr>
            <a:srgbClr val="A4A3A4"/>
          </p15:clr>
        </p15:guide>
        <p15:guide id="4" pos="5602">
          <p15:clr>
            <a:srgbClr val="A4A3A4"/>
          </p15:clr>
        </p15:guide>
        <p15:guide id="5" pos="2472">
          <p15:clr>
            <a:srgbClr val="A4A3A4"/>
          </p15:clr>
        </p15:guide>
        <p15:guide id="6" pos="2971">
          <p15:clr>
            <a:srgbClr val="A4A3A4"/>
          </p15:clr>
        </p15:guide>
        <p15:guide id="7" pos="4195">
          <p15:clr>
            <a:srgbClr val="A4A3A4"/>
          </p15:clr>
        </p15:guide>
        <p15:guide id="8" pos="4377">
          <p15:clr>
            <a:srgbClr val="A4A3A4"/>
          </p15:clr>
        </p15:guide>
        <p15:guide id="9" pos="1565">
          <p15:clr>
            <a:srgbClr val="A4A3A4"/>
          </p15:clr>
        </p15:guide>
        <p15:guide id="10" pos="1383">
          <p15:clr>
            <a:srgbClr val="A4A3A4"/>
          </p15:clr>
        </p15:guide>
      </p15:sldGuideLst>
    </p:ext>
    <p:ext uri="{2D200454-40CA-4A62-9FC3-DE9A4176ACB9}">
      <p15:notesGuideLst xmlns:p15="http://schemas.microsoft.com/office/powerpoint/2012/main">
        <p15:guide id="1" orient="horz" pos="5883">
          <p15:clr>
            <a:srgbClr val="A4A3A4"/>
          </p15:clr>
        </p15:guide>
        <p15:guide id="2" orient="horz" pos="5982">
          <p15:clr>
            <a:srgbClr val="A4A3A4"/>
          </p15:clr>
        </p15:guide>
        <p15:guide id="3" pos="343">
          <p15:clr>
            <a:srgbClr val="A4A3A4"/>
          </p15:clr>
        </p15:guide>
        <p15:guide id="4" pos="39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8488"/>
    <a:srgbClr val="555559"/>
    <a:srgbClr val="E30613"/>
    <a:srgbClr val="FFFFFF"/>
    <a:srgbClr val="71DAFF"/>
    <a:srgbClr val="B8E4EA"/>
    <a:srgbClr val="F79646"/>
    <a:srgbClr val="81B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27" autoAdjust="0"/>
  </p:normalViewPr>
  <p:slideViewPr>
    <p:cSldViewPr>
      <p:cViewPr varScale="1">
        <p:scale>
          <a:sx n="109" d="100"/>
          <a:sy n="109" d="100"/>
        </p:scale>
        <p:origin x="1836" y="126"/>
      </p:cViewPr>
      <p:guideLst>
        <p:guide orient="horz" pos="3249"/>
        <p:guide orient="horz" pos="3770"/>
        <p:guide pos="340"/>
        <p:guide pos="5602"/>
        <p:guide pos="2472"/>
        <p:guide pos="2971"/>
        <p:guide pos="4195"/>
        <p:guide pos="4377"/>
        <p:guide pos="1565"/>
        <p:guide pos="13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p:scale>
          <a:sx n="100" d="100"/>
          <a:sy n="100" d="100"/>
        </p:scale>
        <p:origin x="-1843" y="245"/>
      </p:cViewPr>
      <p:guideLst>
        <p:guide orient="horz" pos="5883"/>
        <p:guide orient="horz" pos="5982"/>
        <p:guide pos="343"/>
        <p:guide pos="393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dt" sz="quarter" idx="1"/>
          </p:nvPr>
        </p:nvSpPr>
        <p:spPr bwMode="auto">
          <a:xfrm>
            <a:off x="758825" y="9339263"/>
            <a:ext cx="641350" cy="15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5577">
              <a:defRPr sz="1000">
                <a:solidFill>
                  <a:srgbClr val="555559"/>
                </a:solidFill>
                <a:cs typeface="Arial" charset="0"/>
              </a:defRPr>
            </a:lvl1pPr>
          </a:lstStyle>
          <a:p>
            <a:pPr>
              <a:defRPr/>
            </a:pPr>
            <a:endParaRPr lang="de-DE" altLang="de-DE"/>
          </a:p>
        </p:txBody>
      </p:sp>
      <p:sp>
        <p:nvSpPr>
          <p:cNvPr id="32772" name="Rectangle 4"/>
          <p:cNvSpPr>
            <a:spLocks noGrp="1" noChangeArrowheads="1"/>
          </p:cNvSpPr>
          <p:nvPr>
            <p:ph type="ftr" sz="quarter" idx="2"/>
          </p:nvPr>
        </p:nvSpPr>
        <p:spPr bwMode="auto">
          <a:xfrm>
            <a:off x="1400175" y="9339263"/>
            <a:ext cx="2570163" cy="15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5577">
              <a:defRPr sz="1000">
                <a:solidFill>
                  <a:srgbClr val="555559"/>
                </a:solidFill>
                <a:cs typeface="Arial" charset="0"/>
              </a:defRPr>
            </a:lvl1pPr>
          </a:lstStyle>
          <a:p>
            <a:pPr>
              <a:defRPr/>
            </a:pPr>
            <a:endParaRPr lang="de-DE" altLang="de-DE"/>
          </a:p>
        </p:txBody>
      </p:sp>
      <p:sp>
        <p:nvSpPr>
          <p:cNvPr id="32773" name="Rectangle 5"/>
          <p:cNvSpPr>
            <a:spLocks noGrp="1" noChangeArrowheads="1"/>
          </p:cNvSpPr>
          <p:nvPr>
            <p:ph type="sldNum" sz="quarter" idx="3"/>
          </p:nvPr>
        </p:nvSpPr>
        <p:spPr bwMode="auto">
          <a:xfrm>
            <a:off x="544513" y="9339263"/>
            <a:ext cx="214312" cy="15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5577">
              <a:defRPr sz="1000">
                <a:solidFill>
                  <a:srgbClr val="555559"/>
                </a:solidFill>
                <a:cs typeface="Arial" charset="0"/>
              </a:defRPr>
            </a:lvl1pPr>
          </a:lstStyle>
          <a:p>
            <a:pPr>
              <a:defRPr/>
            </a:pPr>
            <a:fld id="{3FB1C333-EFDF-4FB1-9683-B086805CC04B}" type="slidenum">
              <a:rPr lang="de-DE" altLang="de-DE"/>
              <a:pPr>
                <a:defRPr/>
              </a:pPr>
              <a:t>‹Nr.›</a:t>
            </a:fld>
            <a:endParaRPr lang="de-DE" altLang="de-DE"/>
          </a:p>
        </p:txBody>
      </p:sp>
      <p:pic>
        <p:nvPicPr>
          <p:cNvPr id="1536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6063" y="261938"/>
            <a:ext cx="9271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25" y="9386888"/>
            <a:ext cx="1570038"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812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dt" idx="1"/>
          </p:nvPr>
        </p:nvSpPr>
        <p:spPr bwMode="gray">
          <a:xfrm>
            <a:off x="758825" y="9339263"/>
            <a:ext cx="641350" cy="15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5577">
              <a:defRPr sz="1000">
                <a:solidFill>
                  <a:srgbClr val="555559"/>
                </a:solidFill>
                <a:cs typeface="Arial" charset="0"/>
              </a:defRPr>
            </a:lvl1pPr>
          </a:lstStyle>
          <a:p>
            <a:pPr>
              <a:defRPr/>
            </a:pPr>
            <a:endParaRPr lang="de-DE" altLang="de-DE"/>
          </a:p>
        </p:txBody>
      </p:sp>
      <p:sp>
        <p:nvSpPr>
          <p:cNvPr id="14339" name="Rectangle 4"/>
          <p:cNvSpPr>
            <a:spLocks noGrp="1" noRot="1" noChangeAspect="1" noChangeArrowheads="1" noTextEdit="1"/>
          </p:cNvSpPr>
          <p:nvPr>
            <p:ph type="sldImg" idx="2"/>
          </p:nvPr>
        </p:nvSpPr>
        <p:spPr bwMode="gray">
          <a:xfrm>
            <a:off x="393700" y="508000"/>
            <a:ext cx="3436938" cy="25796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gray">
          <a:xfrm>
            <a:off x="544513" y="3400425"/>
            <a:ext cx="57086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7174" name="Rectangle 6"/>
          <p:cNvSpPr>
            <a:spLocks noGrp="1" noChangeArrowheads="1"/>
          </p:cNvSpPr>
          <p:nvPr>
            <p:ph type="ftr" sz="quarter" idx="4"/>
          </p:nvPr>
        </p:nvSpPr>
        <p:spPr bwMode="gray">
          <a:xfrm>
            <a:off x="1400175" y="9339263"/>
            <a:ext cx="3068638" cy="15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5577">
              <a:defRPr sz="1000">
                <a:solidFill>
                  <a:srgbClr val="555559"/>
                </a:solidFill>
                <a:cs typeface="Arial" charset="0"/>
              </a:defRPr>
            </a:lvl1pPr>
          </a:lstStyle>
          <a:p>
            <a:pPr>
              <a:defRPr/>
            </a:pPr>
            <a:endParaRPr lang="de-DE" altLang="de-DE"/>
          </a:p>
        </p:txBody>
      </p:sp>
      <p:sp>
        <p:nvSpPr>
          <p:cNvPr id="7175" name="Rectangle 7"/>
          <p:cNvSpPr>
            <a:spLocks noGrp="1" noChangeArrowheads="1"/>
          </p:cNvSpPr>
          <p:nvPr>
            <p:ph type="sldNum" sz="quarter" idx="5"/>
          </p:nvPr>
        </p:nvSpPr>
        <p:spPr bwMode="gray">
          <a:xfrm>
            <a:off x="544513" y="9339263"/>
            <a:ext cx="214312" cy="15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5577">
              <a:defRPr sz="1000">
                <a:solidFill>
                  <a:srgbClr val="555559"/>
                </a:solidFill>
                <a:cs typeface="Arial" charset="0"/>
              </a:defRPr>
            </a:lvl1pPr>
          </a:lstStyle>
          <a:p>
            <a:pPr>
              <a:defRPr/>
            </a:pPr>
            <a:fld id="{68737EFF-D488-4BF7-B774-FFB1233C6DE5}" type="slidenum">
              <a:rPr lang="de-DE" altLang="de-DE"/>
              <a:pPr>
                <a:defRPr/>
              </a:pPr>
              <a:t>‹Nr.›</a:t>
            </a:fld>
            <a:endParaRPr lang="de-DE" altLang="de-DE"/>
          </a:p>
        </p:txBody>
      </p:sp>
      <p:pic>
        <p:nvPicPr>
          <p:cNvPr id="1434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683125" y="9386888"/>
            <a:ext cx="1570038"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175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rgbClr val="C31924"/>
        </a:solidFill>
        <a:latin typeface="Calibri" pitchFamily="34" charset="0"/>
        <a:ea typeface="+mn-ea"/>
        <a:cs typeface="Arial" charset="0"/>
      </a:defRPr>
    </a:lvl1pPr>
    <a:lvl2pPr marL="177800" indent="-176213" algn="l" rtl="0" eaLnBrk="0" fontAlgn="base" hangingPunct="0">
      <a:spcBef>
        <a:spcPct val="30000"/>
      </a:spcBef>
      <a:spcAft>
        <a:spcPct val="0"/>
      </a:spcAft>
      <a:buClr>
        <a:srgbClr val="C31924"/>
      </a:buClr>
      <a:buFont typeface="Calibri" pitchFamily="34" charset="0"/>
      <a:buChar char="●"/>
      <a:defRPr sz="1200" kern="1200">
        <a:solidFill>
          <a:schemeClr val="tx1"/>
        </a:solidFill>
        <a:latin typeface="Calibri" pitchFamily="34" charset="0"/>
        <a:ea typeface="+mn-ea"/>
        <a:cs typeface="Arial" charset="0"/>
      </a:defRPr>
    </a:lvl2pPr>
    <a:lvl3pPr marL="355600" indent="-174625" algn="l" rtl="0" eaLnBrk="0" fontAlgn="base" hangingPunct="0">
      <a:spcBef>
        <a:spcPct val="30000"/>
      </a:spcBef>
      <a:spcAft>
        <a:spcPct val="0"/>
      </a:spcAft>
      <a:buClr>
        <a:srgbClr val="C31924"/>
      </a:buClr>
      <a:buFont typeface="Calibri" pitchFamily="34" charset="0"/>
      <a:buChar char="●"/>
      <a:defRPr sz="1200" kern="1200">
        <a:solidFill>
          <a:schemeClr val="tx1"/>
        </a:solidFill>
        <a:latin typeface="Calibri" pitchFamily="34" charset="0"/>
        <a:ea typeface="+mn-ea"/>
        <a:cs typeface="Arial" charset="0"/>
      </a:defRPr>
    </a:lvl3pPr>
    <a:lvl4pPr marL="533400" indent="-174625" algn="l" rtl="0" eaLnBrk="0" fontAlgn="base" hangingPunct="0">
      <a:spcBef>
        <a:spcPct val="30000"/>
      </a:spcBef>
      <a:spcAft>
        <a:spcPct val="0"/>
      </a:spcAft>
      <a:buClr>
        <a:srgbClr val="C31924"/>
      </a:buClr>
      <a:buFont typeface="Calibri" pitchFamily="34" charset="0"/>
      <a:buChar char="●"/>
      <a:defRPr sz="1200" kern="1200">
        <a:solidFill>
          <a:schemeClr val="tx1"/>
        </a:solidFill>
        <a:latin typeface="Calibri" pitchFamily="34" charset="0"/>
        <a:ea typeface="+mn-ea"/>
        <a:cs typeface="Arial" charset="0"/>
      </a:defRPr>
    </a:lvl4pPr>
    <a:lvl5pPr marL="715963" indent="-179388" algn="l" rtl="0" eaLnBrk="0" fontAlgn="base" hangingPunct="0">
      <a:spcBef>
        <a:spcPct val="30000"/>
      </a:spcBef>
      <a:spcAft>
        <a:spcPct val="0"/>
      </a:spcAft>
      <a:buClr>
        <a:srgbClr val="C31924"/>
      </a:buClr>
      <a:buFont typeface="Calibri" pitchFamily="34" charset="0"/>
      <a:buChar char="●"/>
      <a:defRPr sz="1200" kern="1200">
        <a:solidFill>
          <a:schemeClr val="tx1"/>
        </a:solidFill>
        <a:latin typeface="Calibri" pitchFamily="34" charset="0"/>
        <a:ea typeface="+mn-ea"/>
        <a:cs typeface="Arial" charset="0"/>
      </a:defRPr>
    </a:lvl5pPr>
    <a:lvl6pPr marL="2285808" algn="l" defTabSz="914323" rtl="0" eaLnBrk="1" latinLnBrk="0" hangingPunct="1">
      <a:defRPr sz="1200" kern="1200">
        <a:solidFill>
          <a:schemeClr val="tx1"/>
        </a:solidFill>
        <a:latin typeface="+mn-lt"/>
        <a:ea typeface="+mn-ea"/>
        <a:cs typeface="+mn-cs"/>
      </a:defRPr>
    </a:lvl6pPr>
    <a:lvl7pPr marL="2742970" algn="l" defTabSz="914323" rtl="0" eaLnBrk="1" latinLnBrk="0" hangingPunct="1">
      <a:defRPr sz="1200" kern="1200">
        <a:solidFill>
          <a:schemeClr val="tx1"/>
        </a:solidFill>
        <a:latin typeface="+mn-lt"/>
        <a:ea typeface="+mn-ea"/>
        <a:cs typeface="+mn-cs"/>
      </a:defRPr>
    </a:lvl7pPr>
    <a:lvl8pPr marL="3200131" algn="l" defTabSz="914323" rtl="0" eaLnBrk="1" latinLnBrk="0" hangingPunct="1">
      <a:defRPr sz="1200" kern="1200">
        <a:solidFill>
          <a:schemeClr val="tx1"/>
        </a:solidFill>
        <a:latin typeface="+mn-lt"/>
        <a:ea typeface="+mn-ea"/>
        <a:cs typeface="+mn-cs"/>
      </a:defRPr>
    </a:lvl8pPr>
    <a:lvl9pPr marL="3657294" algn="l" defTabSz="91432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1557338"/>
            <a:ext cx="914400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20"/>
          <p:cNvSpPr>
            <a:spLocks noChangeArrowheads="1"/>
          </p:cNvSpPr>
          <p:nvPr/>
        </p:nvSpPr>
        <p:spPr bwMode="gray">
          <a:xfrm>
            <a:off x="395288" y="693738"/>
            <a:ext cx="1727200" cy="1727200"/>
          </a:xfrm>
          <a:prstGeom prst="ellipse">
            <a:avLst/>
          </a:prstGeom>
          <a:gradFill rotWithShape="1">
            <a:gsLst>
              <a:gs pos="0">
                <a:schemeClr val="accent2">
                  <a:gamma/>
                  <a:shade val="70196"/>
                  <a:invGamma/>
                </a:schemeClr>
              </a:gs>
              <a:gs pos="50000">
                <a:schemeClr val="accent2"/>
              </a:gs>
              <a:gs pos="100000">
                <a:schemeClr val="accent2">
                  <a:gamma/>
                  <a:shade val="70196"/>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3" rIns="91428" bIns="45713" anchor="ctr"/>
          <a:lstStyle/>
          <a:p>
            <a:pPr>
              <a:defRPr/>
            </a:pPr>
            <a:endParaRPr lang="de-DE">
              <a:solidFill>
                <a:srgbClr val="000000"/>
              </a:solidFill>
            </a:endParaRPr>
          </a:p>
        </p:txBody>
      </p:sp>
      <p:pic>
        <p:nvPicPr>
          <p:cNvPr id="6"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54063" y="1189038"/>
            <a:ext cx="1006475"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37"/>
          <p:cNvGrpSpPr>
            <a:grpSpLocks/>
          </p:cNvGrpSpPr>
          <p:nvPr/>
        </p:nvGrpSpPr>
        <p:grpSpPr bwMode="auto">
          <a:xfrm>
            <a:off x="-107950" y="1557338"/>
            <a:ext cx="71437" cy="4679950"/>
            <a:chOff x="-68" y="981"/>
            <a:chExt cx="45" cy="2948"/>
          </a:xfrm>
        </p:grpSpPr>
        <p:sp>
          <p:nvSpPr>
            <p:cNvPr id="8" name="Line 26"/>
            <p:cNvSpPr>
              <a:spLocks noChangeShapeType="1"/>
            </p:cNvSpPr>
            <p:nvPr userDrawn="1"/>
          </p:nvSpPr>
          <p:spPr bwMode="gray">
            <a:xfrm>
              <a:off x="-68" y="981"/>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27"/>
            <p:cNvSpPr>
              <a:spLocks noChangeShapeType="1"/>
            </p:cNvSpPr>
            <p:nvPr userDrawn="1"/>
          </p:nvSpPr>
          <p:spPr bwMode="gray">
            <a:xfrm>
              <a:off x="-68" y="3929"/>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0" name="Group 36"/>
          <p:cNvGrpSpPr>
            <a:grpSpLocks/>
          </p:cNvGrpSpPr>
          <p:nvPr/>
        </p:nvGrpSpPr>
        <p:grpSpPr bwMode="auto">
          <a:xfrm>
            <a:off x="250825" y="-100013"/>
            <a:ext cx="8642350" cy="73025"/>
            <a:chOff x="158" y="-63"/>
            <a:chExt cx="5444" cy="46"/>
          </a:xfrm>
        </p:grpSpPr>
        <p:sp>
          <p:nvSpPr>
            <p:cNvPr id="11" name="Line 28"/>
            <p:cNvSpPr>
              <a:spLocks noChangeShapeType="1"/>
            </p:cNvSpPr>
            <p:nvPr userDrawn="1"/>
          </p:nvSpPr>
          <p:spPr bwMode="gray">
            <a:xfrm rot="-5400000">
              <a:off x="135" y="-39"/>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Line 29"/>
            <p:cNvSpPr>
              <a:spLocks noChangeShapeType="1"/>
            </p:cNvSpPr>
            <p:nvPr userDrawn="1"/>
          </p:nvSpPr>
          <p:spPr bwMode="gray">
            <a:xfrm rot="-5400000">
              <a:off x="1360" y="-40"/>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 name="Line 30"/>
            <p:cNvSpPr>
              <a:spLocks noChangeShapeType="1"/>
            </p:cNvSpPr>
            <p:nvPr userDrawn="1"/>
          </p:nvSpPr>
          <p:spPr bwMode="gray">
            <a:xfrm rot="-5400000">
              <a:off x="2766" y="-40"/>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Line 31"/>
            <p:cNvSpPr>
              <a:spLocks noChangeShapeType="1"/>
            </p:cNvSpPr>
            <p:nvPr userDrawn="1"/>
          </p:nvSpPr>
          <p:spPr bwMode="gray">
            <a:xfrm rot="-5400000">
              <a:off x="1542" y="-40"/>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 name="Line 32"/>
            <p:cNvSpPr>
              <a:spLocks noChangeShapeType="1"/>
            </p:cNvSpPr>
            <p:nvPr userDrawn="1"/>
          </p:nvSpPr>
          <p:spPr bwMode="gray">
            <a:xfrm rot="-5400000">
              <a:off x="2948" y="-40"/>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 name="Line 33"/>
            <p:cNvSpPr>
              <a:spLocks noChangeShapeType="1"/>
            </p:cNvSpPr>
            <p:nvPr userDrawn="1"/>
          </p:nvSpPr>
          <p:spPr bwMode="gray">
            <a:xfrm rot="-5400000">
              <a:off x="4172" y="-40"/>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 name="Line 34"/>
            <p:cNvSpPr>
              <a:spLocks noChangeShapeType="1"/>
            </p:cNvSpPr>
            <p:nvPr userDrawn="1"/>
          </p:nvSpPr>
          <p:spPr bwMode="gray">
            <a:xfrm rot="-5400000">
              <a:off x="4354" y="-40"/>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 name="Line 35"/>
            <p:cNvSpPr>
              <a:spLocks noChangeShapeType="1"/>
            </p:cNvSpPr>
            <p:nvPr userDrawn="1"/>
          </p:nvSpPr>
          <p:spPr bwMode="gray">
            <a:xfrm rot="-5400000">
              <a:off x="5579" y="-40"/>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pic>
        <p:nvPicPr>
          <p:cNvPr id="19" name="Picture 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7642225" y="260350"/>
            <a:ext cx="1250950" cy="684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p:cNvSpPr>
            <a:spLocks noGrp="1" noChangeArrowheads="1"/>
          </p:cNvSpPr>
          <p:nvPr>
            <p:ph type="ctrTitle"/>
          </p:nvPr>
        </p:nvSpPr>
        <p:spPr>
          <a:xfrm>
            <a:off x="754312" y="4437063"/>
            <a:ext cx="7994404" cy="1079500"/>
          </a:xfrm>
        </p:spPr>
        <p:txBody>
          <a:bodyPr anchor="b"/>
          <a:lstStyle>
            <a:lvl1pPr algn="r">
              <a:defRPr sz="2800"/>
            </a:lvl1pPr>
          </a:lstStyle>
          <a:p>
            <a:pPr lvl="0"/>
            <a:r>
              <a:rPr lang="de-DE" altLang="de-DE" noProof="0" smtClean="0"/>
              <a:t>Titelmasterformat </a:t>
            </a:r>
            <a:br>
              <a:rPr lang="de-DE" altLang="de-DE" noProof="0" smtClean="0"/>
            </a:br>
            <a:r>
              <a:rPr lang="de-DE" altLang="de-DE" noProof="0" smtClean="0"/>
              <a:t>durch Klicken bearbeiten</a:t>
            </a:r>
          </a:p>
        </p:txBody>
      </p:sp>
      <p:sp>
        <p:nvSpPr>
          <p:cNvPr id="5123" name="Rectangle 3"/>
          <p:cNvSpPr>
            <a:spLocks noGrp="1" noChangeArrowheads="1"/>
          </p:cNvSpPr>
          <p:nvPr>
            <p:ph type="subTitle" idx="1"/>
          </p:nvPr>
        </p:nvSpPr>
        <p:spPr>
          <a:xfrm>
            <a:off x="754312" y="5661027"/>
            <a:ext cx="7994404" cy="431800"/>
          </a:xfrm>
        </p:spPr>
        <p:txBody>
          <a:bodyPr/>
          <a:lstStyle>
            <a:lvl1pPr algn="r">
              <a:defRPr sz="1400" b="0">
                <a:solidFill>
                  <a:schemeClr val="accent1"/>
                </a:solidFill>
              </a:defRPr>
            </a:lvl1pPr>
          </a:lstStyle>
          <a:p>
            <a:pPr lvl="0"/>
            <a:r>
              <a:rPr lang="de-DE" altLang="de-DE" noProof="0" smtClean="0"/>
              <a:t>Formatvorlage des Untertitelmasters durch Klicken bearbeiten</a:t>
            </a:r>
          </a:p>
        </p:txBody>
      </p:sp>
    </p:spTree>
    <p:extLst>
      <p:ext uri="{BB962C8B-B14F-4D97-AF65-F5344CB8AC3E}">
        <p14:creationId xmlns:p14="http://schemas.microsoft.com/office/powerpoint/2010/main" val="193811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AFB8825-0804-4710-AB53-5450E6F7FE07}" type="slidenum">
              <a:rPr lang="de-DE" altLang="de-DE"/>
              <a:pPr>
                <a:defRPr/>
              </a:pPr>
              <a:t>‹Nr.›</a:t>
            </a:fld>
            <a:endParaRPr lang="de-DE" altLang="de-DE"/>
          </a:p>
        </p:txBody>
      </p:sp>
    </p:spTree>
    <p:extLst>
      <p:ext uri="{BB962C8B-B14F-4D97-AF65-F5344CB8AC3E}">
        <p14:creationId xmlns:p14="http://schemas.microsoft.com/office/powerpoint/2010/main" val="28178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29414" y="260352"/>
            <a:ext cx="2159000" cy="59769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260352"/>
            <a:ext cx="6326188" cy="59769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ED9921F8-FC2C-4E32-83AB-0EEA2A80A503}" type="slidenum">
              <a:rPr lang="de-DE" altLang="de-DE"/>
              <a:pPr>
                <a:defRPr/>
              </a:pPr>
              <a:t>‹Nr.›</a:t>
            </a:fld>
            <a:endParaRPr lang="de-DE" altLang="de-DE"/>
          </a:p>
        </p:txBody>
      </p:sp>
    </p:spTree>
    <p:extLst>
      <p:ext uri="{BB962C8B-B14F-4D97-AF65-F5344CB8AC3E}">
        <p14:creationId xmlns:p14="http://schemas.microsoft.com/office/powerpoint/2010/main" val="84681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466725" y="1773238"/>
            <a:ext cx="8208000" cy="647622"/>
          </a:xfrm>
        </p:spPr>
        <p:txBody>
          <a:bodyPr/>
          <a:lstStyle>
            <a:lvl1pPr marL="0" indent="0">
              <a:buNone/>
              <a:defRPr/>
            </a:lvl1pPr>
          </a:lstStyle>
          <a:p>
            <a:pPr lvl="0"/>
            <a:r>
              <a:rPr lang="de-DE" noProof="0" dirty="0" smtClean="0"/>
              <a:t>Formatvorlage des Untertitelmasters durch Klicken bearbeiten</a:t>
            </a:r>
          </a:p>
        </p:txBody>
      </p:sp>
      <p:sp>
        <p:nvSpPr>
          <p:cNvPr id="4" name="Line 13"/>
          <p:cNvSpPr>
            <a:spLocks noChangeShapeType="1"/>
          </p:cNvSpPr>
          <p:nvPr userDrawn="1"/>
        </p:nvSpPr>
        <p:spPr bwMode="auto">
          <a:xfrm>
            <a:off x="466725" y="2492870"/>
            <a:ext cx="8208000" cy="0"/>
          </a:xfrm>
          <a:prstGeom prst="line">
            <a:avLst/>
          </a:prstGeom>
          <a:noFill/>
          <a:ln w="127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Aft>
                <a:spcPct val="40000"/>
              </a:spcAft>
              <a:buFont typeface="Wingdings" pitchFamily="2" charset="2"/>
              <a:buNone/>
            </a:pPr>
            <a:endParaRPr lang="de-DE" sz="1800" dirty="0">
              <a:solidFill>
                <a:srgbClr val="000000"/>
              </a:solidFill>
              <a:latin typeface="Arial" panose="020B0604020202020204" pitchFamily="34" charset="0"/>
              <a:cs typeface="Arial" panose="020B0604020202020204" pitchFamily="34" charset="0"/>
            </a:endParaRPr>
          </a:p>
        </p:txBody>
      </p:sp>
      <p:sp>
        <p:nvSpPr>
          <p:cNvPr id="5" name="Bildplatzhalter 2"/>
          <p:cNvSpPr>
            <a:spLocks noGrp="1"/>
          </p:cNvSpPr>
          <p:nvPr>
            <p:ph type="pic" sz="quarter" idx="10"/>
          </p:nvPr>
        </p:nvSpPr>
        <p:spPr>
          <a:xfrm>
            <a:off x="469275" y="2636890"/>
            <a:ext cx="8208000" cy="3384470"/>
          </a:xfrm>
        </p:spPr>
        <p:txBody>
          <a:bodyPr anchor="ctr" anchorCtr="0"/>
          <a:lstStyle>
            <a:lvl1pPr marL="0" indent="0" algn="ctr">
              <a:buNone/>
              <a:defRPr/>
            </a:lvl1pPr>
          </a:lstStyle>
          <a:p>
            <a:r>
              <a:rPr lang="de-DE" dirty="0" smtClean="0"/>
              <a:t>Bild durch Klicken auf Symbol hinzufügen</a:t>
            </a:r>
            <a:endParaRPr lang="de-DE" dirty="0"/>
          </a:p>
        </p:txBody>
      </p:sp>
      <p:sp>
        <p:nvSpPr>
          <p:cNvPr id="7" name="Rectangle 2"/>
          <p:cNvSpPr>
            <a:spLocks noGrp="1" noChangeArrowheads="1"/>
          </p:cNvSpPr>
          <p:nvPr>
            <p:ph type="ctrTitle"/>
          </p:nvPr>
        </p:nvSpPr>
        <p:spPr>
          <a:xfrm>
            <a:off x="466725" y="476823"/>
            <a:ext cx="8208000" cy="1008140"/>
          </a:xfrm>
          <a:noFill/>
        </p:spPr>
        <p:txBody>
          <a:bodyPr/>
          <a:lstStyle>
            <a:lvl1pPr marL="0" indent="0">
              <a:defRPr sz="3200" cap="all" baseline="0"/>
            </a:lvl1pPr>
          </a:lstStyle>
          <a:p>
            <a:pPr lvl="0"/>
            <a:r>
              <a:rPr lang="de-DE" noProof="0" dirty="0" smtClean="0"/>
              <a:t>Titelmasterformat durch Klicken bearbeiten</a:t>
            </a:r>
          </a:p>
        </p:txBody>
      </p:sp>
      <p:sp>
        <p:nvSpPr>
          <p:cNvPr id="6" name="Line 8"/>
          <p:cNvSpPr>
            <a:spLocks noChangeShapeType="1"/>
          </p:cNvSpPr>
          <p:nvPr userDrawn="1"/>
        </p:nvSpPr>
        <p:spPr bwMode="auto">
          <a:xfrm>
            <a:off x="468000" y="6093296"/>
            <a:ext cx="820800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Aft>
                <a:spcPct val="40000"/>
              </a:spcAft>
              <a:buFont typeface="Wingdings" pitchFamily="2" charset="2"/>
              <a:buNone/>
            </a:pPr>
            <a:endParaRPr lang="de-DE" sz="1800">
              <a:solidFill>
                <a:srgbClr val="000000"/>
              </a:solidFill>
              <a:latin typeface="Frutiger LT Com 55 Roman" pitchFamily="34" charset="0"/>
              <a:cs typeface="+mn-cs"/>
            </a:endParaRPr>
          </a:p>
        </p:txBody>
      </p:sp>
    </p:spTree>
    <p:extLst>
      <p:ext uri="{BB962C8B-B14F-4D97-AF65-F5344CB8AC3E}">
        <p14:creationId xmlns:p14="http://schemas.microsoft.com/office/powerpoint/2010/main" val="38141097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mit Logo">
    <p:spTree>
      <p:nvGrpSpPr>
        <p:cNvPr id="1" name=""/>
        <p:cNvGrpSpPr/>
        <p:nvPr/>
      </p:nvGrpSpPr>
      <p:grpSpPr>
        <a:xfrm>
          <a:off x="0" y="0"/>
          <a:ext cx="0" cy="0"/>
          <a:chOff x="0" y="0"/>
          <a:chExt cx="0" cy="0"/>
        </a:xfrm>
      </p:grpSpPr>
      <p:sp>
        <p:nvSpPr>
          <p:cNvPr id="3085" name="Line 13"/>
          <p:cNvSpPr>
            <a:spLocks noChangeShapeType="1"/>
          </p:cNvSpPr>
          <p:nvPr userDrawn="1"/>
        </p:nvSpPr>
        <p:spPr bwMode="auto">
          <a:xfrm>
            <a:off x="469275" y="2132856"/>
            <a:ext cx="8208258" cy="0"/>
          </a:xfrm>
          <a:prstGeom prst="line">
            <a:avLst/>
          </a:prstGeom>
          <a:noFill/>
          <a:ln w="127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Aft>
                <a:spcPct val="40000"/>
              </a:spcAft>
              <a:buFont typeface="Wingdings" pitchFamily="2" charset="2"/>
              <a:buNone/>
            </a:pPr>
            <a:endParaRPr lang="de-DE" sz="1800">
              <a:solidFill>
                <a:srgbClr val="000000"/>
              </a:solidFill>
              <a:latin typeface="Frutiger LT Com 55 Roman" pitchFamily="34" charset="0"/>
              <a:cs typeface="+mn-cs"/>
            </a:endParaRPr>
          </a:p>
        </p:txBody>
      </p:sp>
      <p:sp>
        <p:nvSpPr>
          <p:cNvPr id="8" name="Line 7"/>
          <p:cNvSpPr>
            <a:spLocks noChangeShapeType="1"/>
          </p:cNvSpPr>
          <p:nvPr userDrawn="1"/>
        </p:nvSpPr>
        <p:spPr bwMode="auto">
          <a:xfrm flipV="1">
            <a:off x="469275" y="6165380"/>
            <a:ext cx="8208000" cy="0"/>
          </a:xfrm>
          <a:prstGeom prst="line">
            <a:avLst/>
          </a:prstGeom>
          <a:noFill/>
          <a:ln w="317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Aft>
                <a:spcPct val="40000"/>
              </a:spcAft>
              <a:buFont typeface="Wingdings" pitchFamily="2" charset="2"/>
              <a:buNone/>
            </a:pPr>
            <a:endParaRPr lang="de-DE" sz="1800">
              <a:solidFill>
                <a:srgbClr val="000000"/>
              </a:solidFill>
              <a:latin typeface="Frutiger LT Com 55 Roman" pitchFamily="34" charset="0"/>
              <a:cs typeface="+mn-cs"/>
            </a:endParaRPr>
          </a:p>
        </p:txBody>
      </p:sp>
      <p:sp>
        <p:nvSpPr>
          <p:cNvPr id="9" name="Rectangle 2"/>
          <p:cNvSpPr>
            <a:spLocks noGrp="1" noChangeArrowheads="1"/>
          </p:cNvSpPr>
          <p:nvPr>
            <p:ph type="ctrTitle"/>
          </p:nvPr>
        </p:nvSpPr>
        <p:spPr>
          <a:xfrm>
            <a:off x="466725" y="476823"/>
            <a:ext cx="8208000" cy="1008140"/>
          </a:xfrm>
          <a:noFill/>
        </p:spPr>
        <p:txBody>
          <a:bodyPr/>
          <a:lstStyle>
            <a:lvl1pPr marL="0" indent="0">
              <a:defRPr sz="3200" cap="all" baseline="0"/>
            </a:lvl1pPr>
          </a:lstStyle>
          <a:p>
            <a:pPr lvl="0"/>
            <a:r>
              <a:rPr lang="de-DE" noProof="0" dirty="0" smtClean="0"/>
              <a:t>Titelmasterformat durch Klicken bearbeiten</a:t>
            </a:r>
          </a:p>
        </p:txBody>
      </p:sp>
      <p:sp>
        <p:nvSpPr>
          <p:cNvPr id="10" name="Rectangle 3"/>
          <p:cNvSpPr>
            <a:spLocks noGrp="1" noChangeArrowheads="1"/>
          </p:cNvSpPr>
          <p:nvPr>
            <p:ph type="subTitle" idx="1"/>
          </p:nvPr>
        </p:nvSpPr>
        <p:spPr>
          <a:xfrm>
            <a:off x="466725" y="1773238"/>
            <a:ext cx="8208000" cy="647622"/>
          </a:xfrm>
        </p:spPr>
        <p:txBody>
          <a:bodyPr/>
          <a:lstStyle>
            <a:lvl1pPr marL="0" indent="0">
              <a:buNone/>
              <a:defRPr/>
            </a:lvl1pPr>
          </a:lstStyle>
          <a:p>
            <a:pPr lvl="0"/>
            <a:r>
              <a:rPr lang="de-DE" noProof="0" dirty="0" smtClean="0"/>
              <a:t>Formatvorlage des Untertitelmasters durch Klicken bearbeiten</a:t>
            </a: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3508" y="6227192"/>
            <a:ext cx="1364984" cy="387655"/>
          </a:xfrm>
          <a:prstGeom prst="rect">
            <a:avLst/>
          </a:prstGeom>
        </p:spPr>
      </p:pic>
      <p:pic>
        <p:nvPicPr>
          <p:cNvPr id="11" name="Grafik 10" descr="Bildergebnis fÃ¼r dme consult GmbH logo"/>
          <p:cNvPicPr/>
          <p:nvPr userDrawn="1"/>
        </p:nvPicPr>
        <p:blipFill rotWithShape="1">
          <a:blip r:embed="rId3" cstate="print">
            <a:extLst>
              <a:ext uri="{28A0092B-C50C-407E-A947-70E740481C1C}">
                <a14:useLocalDpi xmlns:a14="http://schemas.microsoft.com/office/drawing/2010/main" val="0"/>
              </a:ext>
            </a:extLst>
          </a:blip>
          <a:srcRect l="18674" t="13876" r="8703" b="41148"/>
          <a:stretch/>
        </p:blipFill>
        <p:spPr bwMode="auto">
          <a:xfrm>
            <a:off x="452566" y="6222063"/>
            <a:ext cx="830081" cy="458427"/>
          </a:xfrm>
          <a:prstGeom prst="rect">
            <a:avLst/>
          </a:prstGeom>
          <a:noFill/>
          <a:ln>
            <a:noFill/>
          </a:ln>
          <a:extLst>
            <a:ext uri="{53640926-AAD7-44D8-BBD7-CCE9431645EC}">
              <a14:shadowObscured xmlns:a14="http://schemas.microsoft.com/office/drawing/2010/main"/>
            </a:ext>
          </a:extLst>
        </p:spPr>
      </p:pic>
      <p:pic>
        <p:nvPicPr>
          <p:cNvPr id="12" name="Grafik 11" descr="Logo"/>
          <p:cNvPicPr>
            <a:picLocks noChangeAspect="1"/>
          </p:cNvPicPr>
          <p:nvPr userDrawn="1"/>
        </p:nvPicPr>
        <p:blipFill rotWithShape="1">
          <a:blip r:embed="rId4" cstate="print">
            <a:extLst>
              <a:ext uri="{28A0092B-C50C-407E-A947-70E740481C1C}">
                <a14:useLocalDpi xmlns:a14="http://schemas.microsoft.com/office/drawing/2010/main" val="0"/>
              </a:ext>
            </a:extLst>
          </a:blip>
          <a:srcRect t="11459" b="9375"/>
          <a:stretch/>
        </p:blipFill>
        <p:spPr bwMode="auto">
          <a:xfrm>
            <a:off x="1769238" y="6222063"/>
            <a:ext cx="1215390" cy="479580"/>
          </a:xfrm>
          <a:prstGeom prst="rect">
            <a:avLst/>
          </a:prstGeom>
          <a:noFill/>
          <a:ln>
            <a:noFill/>
          </a:ln>
          <a:extLst>
            <a:ext uri="{53640926-AAD7-44D8-BBD7-CCE9431645EC}">
              <a14:shadowObscured xmlns:a14="http://schemas.microsoft.com/office/drawing/2010/main"/>
            </a:ext>
          </a:extLst>
        </p:spPr>
      </p:pic>
      <p:pic>
        <p:nvPicPr>
          <p:cNvPr id="14" name="Grafik 13"/>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62107" y="6285330"/>
            <a:ext cx="601727" cy="329517"/>
          </a:xfrm>
          <a:prstGeom prst="rect">
            <a:avLst/>
          </a:prstGeom>
          <a:noFill/>
        </p:spPr>
      </p:pic>
      <p:pic>
        <p:nvPicPr>
          <p:cNvPr id="17" name="Grafik 16" descr="IWW Zentrum Wasse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364088" y="6209250"/>
            <a:ext cx="1101090" cy="505206"/>
          </a:xfrm>
          <a:prstGeom prst="rect">
            <a:avLst/>
          </a:prstGeom>
          <a:noFill/>
          <a:ln>
            <a:noFill/>
          </a:ln>
        </p:spPr>
      </p:pic>
    </p:spTree>
    <p:extLst>
      <p:ext uri="{BB962C8B-B14F-4D97-AF65-F5344CB8AC3E}">
        <p14:creationId xmlns:p14="http://schemas.microsoft.com/office/powerpoint/2010/main" val="30201396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466725" y="476823"/>
            <a:ext cx="8208000" cy="1007908"/>
          </a:xfrm>
        </p:spPr>
        <p:txBody>
          <a:bodyPr/>
          <a:lstStyle>
            <a:lvl1pPr marL="0" indent="0">
              <a:defRPr sz="3200" cap="all" baseline="0"/>
            </a:lvl1pPr>
          </a:lstStyle>
          <a:p>
            <a:pPr lvl="0"/>
            <a:r>
              <a:rPr lang="de-DE" noProof="0" smtClean="0"/>
              <a:t>Titelmasterformat durch Klicken bearbeiten</a:t>
            </a:r>
            <a:endParaRPr lang="de-DE" noProof="0" dirty="0" smtClean="0"/>
          </a:p>
        </p:txBody>
      </p:sp>
      <p:sp>
        <p:nvSpPr>
          <p:cNvPr id="5" name="Line 8"/>
          <p:cNvSpPr>
            <a:spLocks noChangeShapeType="1"/>
          </p:cNvSpPr>
          <p:nvPr userDrawn="1"/>
        </p:nvSpPr>
        <p:spPr bwMode="auto">
          <a:xfrm>
            <a:off x="468000" y="1558800"/>
            <a:ext cx="8208000" cy="0"/>
          </a:xfrm>
          <a:prstGeom prst="line">
            <a:avLst/>
          </a:prstGeom>
          <a:noFill/>
          <a:ln w="127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Aft>
                <a:spcPct val="40000"/>
              </a:spcAft>
              <a:buFont typeface="Wingdings" pitchFamily="2" charset="2"/>
              <a:buNone/>
            </a:pPr>
            <a:endParaRPr lang="de-DE" sz="1800">
              <a:solidFill>
                <a:srgbClr val="000000"/>
              </a:solidFill>
              <a:latin typeface="Frutiger LT Com 55 Roman" pitchFamily="34" charset="0"/>
              <a:cs typeface="+mn-cs"/>
            </a:endParaRPr>
          </a:p>
        </p:txBody>
      </p:sp>
      <p:sp>
        <p:nvSpPr>
          <p:cNvPr id="6" name="Textplatzhalter 2"/>
          <p:cNvSpPr>
            <a:spLocks noGrp="1"/>
          </p:cNvSpPr>
          <p:nvPr>
            <p:ph type="body" sz="quarter" idx="10"/>
          </p:nvPr>
        </p:nvSpPr>
        <p:spPr>
          <a:xfrm>
            <a:off x="466725" y="1773238"/>
            <a:ext cx="8209275"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Line 8"/>
          <p:cNvSpPr>
            <a:spLocks noChangeShapeType="1"/>
          </p:cNvSpPr>
          <p:nvPr userDrawn="1"/>
        </p:nvSpPr>
        <p:spPr bwMode="auto">
          <a:xfrm>
            <a:off x="468000" y="6093296"/>
            <a:ext cx="820800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Aft>
                <a:spcPct val="40000"/>
              </a:spcAft>
              <a:buFont typeface="Wingdings" pitchFamily="2" charset="2"/>
              <a:buNone/>
            </a:pPr>
            <a:endParaRPr lang="de-DE" sz="1800">
              <a:solidFill>
                <a:srgbClr val="000000"/>
              </a:solidFill>
              <a:latin typeface="Frutiger LT Com 55 Roman" pitchFamily="34" charset="0"/>
              <a:cs typeface="+mn-cs"/>
            </a:endParaRPr>
          </a:p>
        </p:txBody>
      </p:sp>
    </p:spTree>
    <p:extLst>
      <p:ext uri="{BB962C8B-B14F-4D97-AF65-F5344CB8AC3E}">
        <p14:creationId xmlns:p14="http://schemas.microsoft.com/office/powerpoint/2010/main" val="38623720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1224000"/>
          </a:xfrm>
        </p:spPr>
        <p:txBody>
          <a:bodyPr wrap="square">
            <a:spAutoFit/>
          </a:bodyPr>
          <a:lstStyle>
            <a:lvl1pPr marL="0" indent="0" defTabSz="504000">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66725" y="1773238"/>
            <a:ext cx="8208000" cy="42481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Line 8"/>
          <p:cNvSpPr>
            <a:spLocks noChangeShapeType="1"/>
          </p:cNvSpPr>
          <p:nvPr userDrawn="1"/>
        </p:nvSpPr>
        <p:spPr bwMode="auto">
          <a:xfrm>
            <a:off x="468000" y="6093296"/>
            <a:ext cx="820800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Aft>
                <a:spcPct val="40000"/>
              </a:spcAft>
              <a:buFont typeface="Wingdings" pitchFamily="2" charset="2"/>
              <a:buNone/>
            </a:pPr>
            <a:endParaRPr lang="de-DE" sz="1800">
              <a:solidFill>
                <a:srgbClr val="000000"/>
              </a:solidFill>
              <a:latin typeface="Frutiger LT Com 55 Roman" pitchFamily="34" charset="0"/>
              <a:cs typeface="+mn-cs"/>
            </a:endParaRPr>
          </a:p>
        </p:txBody>
      </p:sp>
    </p:spTree>
    <p:extLst>
      <p:ext uri="{BB962C8B-B14F-4D97-AF65-F5344CB8AC3E}">
        <p14:creationId xmlns:p14="http://schemas.microsoft.com/office/powerpoint/2010/main" val="12811704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0F0DEBA1-D266-4BCD-9BD2-414E41836FF0}" type="slidenum">
              <a:rPr lang="de-DE" altLang="de-DE"/>
              <a:pPr>
                <a:defRPr/>
              </a:pPr>
              <a:t>‹Nr.›</a:t>
            </a:fld>
            <a:endParaRPr lang="de-DE" altLang="de-DE"/>
          </a:p>
        </p:txBody>
      </p:sp>
    </p:spTree>
    <p:extLst>
      <p:ext uri="{BB962C8B-B14F-4D97-AF65-F5344CB8AC3E}">
        <p14:creationId xmlns:p14="http://schemas.microsoft.com/office/powerpoint/2010/main" val="237822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43"/>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22"/>
            <a:ext cx="7772400" cy="1500187"/>
          </a:xfrm>
        </p:spPr>
        <p:txBody>
          <a:bodyPr anchor="b"/>
          <a:lstStyle>
            <a:lvl1pPr marL="0" indent="0">
              <a:buNone/>
              <a:defRPr sz="2000"/>
            </a:lvl1pPr>
            <a:lvl2pPr marL="457138" indent="0">
              <a:buNone/>
              <a:defRPr sz="1800"/>
            </a:lvl2pPr>
            <a:lvl3pPr marL="914275" indent="0">
              <a:buNone/>
              <a:defRPr sz="1600"/>
            </a:lvl3pPr>
            <a:lvl4pPr marL="1371414" indent="0">
              <a:buNone/>
              <a:defRPr sz="1400"/>
            </a:lvl4pPr>
            <a:lvl5pPr marL="1828552" indent="0">
              <a:buNone/>
              <a:defRPr sz="1400"/>
            </a:lvl5pPr>
            <a:lvl6pPr marL="2285689" indent="0">
              <a:buNone/>
              <a:defRPr sz="1400"/>
            </a:lvl6pPr>
            <a:lvl7pPr marL="2742826" indent="0">
              <a:buNone/>
              <a:defRPr sz="1400"/>
            </a:lvl7pPr>
            <a:lvl8pPr marL="3199964" indent="0">
              <a:buNone/>
              <a:defRPr sz="1400"/>
            </a:lvl8pPr>
            <a:lvl9pPr marL="3657103"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E988B1CC-EC0B-471C-8493-60EF8C15A20E}" type="slidenum">
              <a:rPr lang="de-DE" altLang="de-DE"/>
              <a:pPr>
                <a:defRPr/>
              </a:pPr>
              <a:t>‹Nr.›</a:t>
            </a:fld>
            <a:endParaRPr lang="de-DE" altLang="de-DE"/>
          </a:p>
        </p:txBody>
      </p:sp>
    </p:spTree>
    <p:extLst>
      <p:ext uri="{BB962C8B-B14F-4D97-AF65-F5344CB8AC3E}">
        <p14:creationId xmlns:p14="http://schemas.microsoft.com/office/powerpoint/2010/main" val="3252969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557339"/>
            <a:ext cx="42418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5025" y="1557339"/>
            <a:ext cx="4243388"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A73C8F02-263D-43DB-8E8A-B718C25188FB}" type="slidenum">
              <a:rPr lang="de-DE" altLang="de-DE"/>
              <a:pPr>
                <a:defRPr/>
              </a:pPr>
              <a:t>‹Nr.›</a:t>
            </a:fld>
            <a:endParaRPr lang="de-DE" altLang="de-DE"/>
          </a:p>
        </p:txBody>
      </p:sp>
    </p:spTree>
    <p:extLst>
      <p:ext uri="{BB962C8B-B14F-4D97-AF65-F5344CB8AC3E}">
        <p14:creationId xmlns:p14="http://schemas.microsoft.com/office/powerpoint/2010/main" val="317605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1" y="274679"/>
            <a:ext cx="8229600" cy="1143001"/>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138" indent="0">
              <a:buNone/>
              <a:defRPr sz="2000" b="1"/>
            </a:lvl2pPr>
            <a:lvl3pPr marL="914275" indent="0">
              <a:buNone/>
              <a:defRPr sz="1800" b="1"/>
            </a:lvl3pPr>
            <a:lvl4pPr marL="1371414" indent="0">
              <a:buNone/>
              <a:defRPr sz="1600" b="1"/>
            </a:lvl4pPr>
            <a:lvl5pPr marL="1828552" indent="0">
              <a:buNone/>
              <a:defRPr sz="1600" b="1"/>
            </a:lvl5pPr>
            <a:lvl6pPr marL="2285689" indent="0">
              <a:buNone/>
              <a:defRPr sz="1600" b="1"/>
            </a:lvl6pPr>
            <a:lvl7pPr marL="2742826" indent="0">
              <a:buNone/>
              <a:defRPr sz="1600" b="1"/>
            </a:lvl7pPr>
            <a:lvl8pPr marL="3199964" indent="0">
              <a:buNone/>
              <a:defRPr sz="1600" b="1"/>
            </a:lvl8pPr>
            <a:lvl9pPr marL="3657103"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9" y="1535113"/>
            <a:ext cx="4041775" cy="639762"/>
          </a:xfrm>
        </p:spPr>
        <p:txBody>
          <a:bodyPr anchor="b"/>
          <a:lstStyle>
            <a:lvl1pPr marL="0" indent="0">
              <a:buNone/>
              <a:defRPr sz="2400" b="1"/>
            </a:lvl1pPr>
            <a:lvl2pPr marL="457138" indent="0">
              <a:buNone/>
              <a:defRPr sz="2000" b="1"/>
            </a:lvl2pPr>
            <a:lvl3pPr marL="914275" indent="0">
              <a:buNone/>
              <a:defRPr sz="1800" b="1"/>
            </a:lvl3pPr>
            <a:lvl4pPr marL="1371414" indent="0">
              <a:buNone/>
              <a:defRPr sz="1600" b="1"/>
            </a:lvl4pPr>
            <a:lvl5pPr marL="1828552" indent="0">
              <a:buNone/>
              <a:defRPr sz="1600" b="1"/>
            </a:lvl5pPr>
            <a:lvl6pPr marL="2285689" indent="0">
              <a:buNone/>
              <a:defRPr sz="1600" b="1"/>
            </a:lvl6pPr>
            <a:lvl7pPr marL="2742826" indent="0">
              <a:buNone/>
              <a:defRPr sz="1600" b="1"/>
            </a:lvl7pPr>
            <a:lvl8pPr marL="3199964" indent="0">
              <a:buNone/>
              <a:defRPr sz="1600" b="1"/>
            </a:lvl8pPr>
            <a:lvl9pPr marL="3657103"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E4A0588D-D7A1-4EA7-8357-A5D5A6698AF4}" type="slidenum">
              <a:rPr lang="de-DE" altLang="de-DE"/>
              <a:pPr>
                <a:defRPr/>
              </a:pPr>
              <a:t>‹Nr.›</a:t>
            </a:fld>
            <a:endParaRPr lang="de-DE" altLang="de-DE"/>
          </a:p>
        </p:txBody>
      </p:sp>
    </p:spTree>
    <p:extLst>
      <p:ext uri="{BB962C8B-B14F-4D97-AF65-F5344CB8AC3E}">
        <p14:creationId xmlns:p14="http://schemas.microsoft.com/office/powerpoint/2010/main" val="396429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C5440F5F-C84C-465B-91AE-25A29C46DE73}" type="slidenum">
              <a:rPr lang="de-DE" altLang="de-DE"/>
              <a:pPr>
                <a:defRPr/>
              </a:pPr>
              <a:t>‹Nr.›</a:t>
            </a:fld>
            <a:endParaRPr lang="de-DE" altLang="de-DE"/>
          </a:p>
        </p:txBody>
      </p:sp>
    </p:spTree>
    <p:extLst>
      <p:ext uri="{BB962C8B-B14F-4D97-AF65-F5344CB8AC3E}">
        <p14:creationId xmlns:p14="http://schemas.microsoft.com/office/powerpoint/2010/main" val="160414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C8BB866-2FF0-439D-9C62-01B083CFED27}" type="slidenum">
              <a:rPr lang="de-DE" altLang="de-DE"/>
              <a:pPr>
                <a:defRPr/>
              </a:pPr>
              <a:t>‹Nr.›</a:t>
            </a:fld>
            <a:endParaRPr lang="de-DE" altLang="de-DE"/>
          </a:p>
        </p:txBody>
      </p:sp>
    </p:spTree>
    <p:extLst>
      <p:ext uri="{BB962C8B-B14F-4D97-AF65-F5344CB8AC3E}">
        <p14:creationId xmlns:p14="http://schemas.microsoft.com/office/powerpoint/2010/main" val="80282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8"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1" y="27309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8" y="1435103"/>
            <a:ext cx="3008313" cy="4691063"/>
          </a:xfrm>
        </p:spPr>
        <p:txBody>
          <a:bodyPr/>
          <a:lstStyle>
            <a:lvl1pPr marL="0" indent="0">
              <a:buNone/>
              <a:defRPr sz="1400"/>
            </a:lvl1pPr>
            <a:lvl2pPr marL="457138" indent="0">
              <a:buNone/>
              <a:defRPr sz="1200"/>
            </a:lvl2pPr>
            <a:lvl3pPr marL="914275" indent="0">
              <a:buNone/>
              <a:defRPr sz="1000"/>
            </a:lvl3pPr>
            <a:lvl4pPr marL="1371414" indent="0">
              <a:buNone/>
              <a:defRPr sz="900"/>
            </a:lvl4pPr>
            <a:lvl5pPr marL="1828552" indent="0">
              <a:buNone/>
              <a:defRPr sz="900"/>
            </a:lvl5pPr>
            <a:lvl6pPr marL="2285689" indent="0">
              <a:buNone/>
              <a:defRPr sz="900"/>
            </a:lvl6pPr>
            <a:lvl7pPr marL="2742826" indent="0">
              <a:buNone/>
              <a:defRPr sz="900"/>
            </a:lvl7pPr>
            <a:lvl8pPr marL="3199964" indent="0">
              <a:buNone/>
              <a:defRPr sz="900"/>
            </a:lvl8pPr>
            <a:lvl9pPr marL="3657103"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9940D4E1-9768-4789-9D5D-E0C9A34C3299}" type="slidenum">
              <a:rPr lang="de-DE" altLang="de-DE"/>
              <a:pPr>
                <a:defRPr/>
              </a:pPr>
              <a:t>‹Nr.›</a:t>
            </a:fld>
            <a:endParaRPr lang="de-DE" altLang="de-DE"/>
          </a:p>
        </p:txBody>
      </p:sp>
    </p:spTree>
    <p:extLst>
      <p:ext uri="{BB962C8B-B14F-4D97-AF65-F5344CB8AC3E}">
        <p14:creationId xmlns:p14="http://schemas.microsoft.com/office/powerpoint/2010/main" val="3164454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38" indent="0">
              <a:buNone/>
              <a:defRPr sz="2800"/>
            </a:lvl2pPr>
            <a:lvl3pPr marL="914275" indent="0">
              <a:buNone/>
              <a:defRPr sz="2400"/>
            </a:lvl3pPr>
            <a:lvl4pPr marL="1371414" indent="0">
              <a:buNone/>
              <a:defRPr sz="2000"/>
            </a:lvl4pPr>
            <a:lvl5pPr marL="1828552" indent="0">
              <a:buNone/>
              <a:defRPr sz="2000"/>
            </a:lvl5pPr>
            <a:lvl6pPr marL="2285689" indent="0">
              <a:buNone/>
              <a:defRPr sz="2000"/>
            </a:lvl6pPr>
            <a:lvl7pPr marL="2742826" indent="0">
              <a:buNone/>
              <a:defRPr sz="2000"/>
            </a:lvl7pPr>
            <a:lvl8pPr marL="3199964" indent="0">
              <a:buNone/>
              <a:defRPr sz="2000"/>
            </a:lvl8pPr>
            <a:lvl9pPr marL="3657103" indent="0">
              <a:buNone/>
              <a:defRPr sz="2000"/>
            </a:lvl9pPr>
          </a:lstStyle>
          <a:p>
            <a:pPr lvl="0"/>
            <a:endParaRPr lang="de-DE" noProof="0" smtClean="0"/>
          </a:p>
        </p:txBody>
      </p:sp>
      <p:sp>
        <p:nvSpPr>
          <p:cNvPr id="4" name="Textplatzhalter 3"/>
          <p:cNvSpPr>
            <a:spLocks noGrp="1"/>
          </p:cNvSpPr>
          <p:nvPr>
            <p:ph type="body" sz="half" idx="2"/>
          </p:nvPr>
        </p:nvSpPr>
        <p:spPr>
          <a:xfrm>
            <a:off x="1792288" y="5367378"/>
            <a:ext cx="5486400" cy="804863"/>
          </a:xfrm>
        </p:spPr>
        <p:txBody>
          <a:bodyPr/>
          <a:lstStyle>
            <a:lvl1pPr marL="0" indent="0">
              <a:buNone/>
              <a:defRPr sz="1400"/>
            </a:lvl1pPr>
            <a:lvl2pPr marL="457138" indent="0">
              <a:buNone/>
              <a:defRPr sz="1200"/>
            </a:lvl2pPr>
            <a:lvl3pPr marL="914275" indent="0">
              <a:buNone/>
              <a:defRPr sz="1000"/>
            </a:lvl3pPr>
            <a:lvl4pPr marL="1371414" indent="0">
              <a:buNone/>
              <a:defRPr sz="900"/>
            </a:lvl4pPr>
            <a:lvl5pPr marL="1828552" indent="0">
              <a:buNone/>
              <a:defRPr sz="900"/>
            </a:lvl5pPr>
            <a:lvl6pPr marL="2285689" indent="0">
              <a:buNone/>
              <a:defRPr sz="900"/>
            </a:lvl6pPr>
            <a:lvl7pPr marL="2742826" indent="0">
              <a:buNone/>
              <a:defRPr sz="900"/>
            </a:lvl7pPr>
            <a:lvl8pPr marL="3199964" indent="0">
              <a:buNone/>
              <a:defRPr sz="900"/>
            </a:lvl8pPr>
            <a:lvl9pPr marL="3657103"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CDD61525-213D-4A54-A85B-8493650BB403}" type="slidenum">
              <a:rPr lang="de-DE" altLang="de-DE"/>
              <a:pPr>
                <a:defRPr/>
              </a:pPr>
              <a:t>‹Nr.›</a:t>
            </a:fld>
            <a:endParaRPr lang="de-DE" altLang="de-DE"/>
          </a:p>
        </p:txBody>
      </p:sp>
    </p:spTree>
    <p:extLst>
      <p:ext uri="{BB962C8B-B14F-4D97-AF65-F5344CB8AC3E}">
        <p14:creationId xmlns:p14="http://schemas.microsoft.com/office/powerpoint/2010/main" val="47181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theme" Target="../theme/theme2.xml"/><Relationship Id="rId10" Type="http://schemas.openxmlformats.org/officeDocument/2006/relationships/image" Target="../media/image8.png"/><Relationship Id="rId4" Type="http://schemas.openxmlformats.org/officeDocument/2006/relationships/slideLayout" Target="../slideLayouts/slideLayout15.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gray">
          <a:xfrm>
            <a:off x="7642225" y="260350"/>
            <a:ext cx="1250950" cy="684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p:cNvSpPr>
            <a:spLocks noGrp="1" noChangeArrowheads="1"/>
          </p:cNvSpPr>
          <p:nvPr>
            <p:ph type="title"/>
          </p:nvPr>
        </p:nvSpPr>
        <p:spPr bwMode="gray">
          <a:xfrm>
            <a:off x="250825" y="260350"/>
            <a:ext cx="6694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e-DE" altLang="de-DE" smtClean="0"/>
              <a:t>Titelmasterformat durch Klicken bearbeiten</a:t>
            </a:r>
          </a:p>
        </p:txBody>
      </p:sp>
      <p:sp>
        <p:nvSpPr>
          <p:cNvPr id="1028" name="Rectangle 3"/>
          <p:cNvSpPr>
            <a:spLocks noGrp="1" noChangeArrowheads="1"/>
          </p:cNvSpPr>
          <p:nvPr>
            <p:ph type="body" idx="1"/>
          </p:nvPr>
        </p:nvSpPr>
        <p:spPr bwMode="gray">
          <a:xfrm>
            <a:off x="250825" y="1557338"/>
            <a:ext cx="8637588"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30" name="Rectangle 6"/>
          <p:cNvSpPr>
            <a:spLocks noGrp="1" noChangeArrowheads="1"/>
          </p:cNvSpPr>
          <p:nvPr>
            <p:ph type="sldNum" sz="quarter" idx="4"/>
          </p:nvPr>
        </p:nvSpPr>
        <p:spPr bwMode="gray">
          <a:xfrm>
            <a:off x="250825" y="6524625"/>
            <a:ext cx="2159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2397" rIns="0" bIns="0" numCol="1" anchor="t" anchorCtr="0" compatLnSpc="1">
            <a:prstTxWarp prst="textNoShape">
              <a:avLst/>
            </a:prstTxWarp>
          </a:bodyPr>
          <a:lstStyle>
            <a:lvl1pPr algn="l">
              <a:defRPr sz="900">
                <a:solidFill>
                  <a:srgbClr val="555559"/>
                </a:solidFill>
                <a:cs typeface="Arial" charset="0"/>
              </a:defRPr>
            </a:lvl1pPr>
          </a:lstStyle>
          <a:p>
            <a:pPr>
              <a:defRPr/>
            </a:pPr>
            <a:fld id="{B136DDDE-86E7-4F11-A1FA-D542FB12F1B9}" type="slidenum">
              <a:rPr lang="de-DE" altLang="de-DE"/>
              <a:pPr>
                <a:defRPr/>
              </a:pPr>
              <a:t>‹Nr.›</a:t>
            </a:fld>
            <a:endParaRPr lang="de-DE" altLang="de-DE"/>
          </a:p>
        </p:txBody>
      </p:sp>
      <p:grpSp>
        <p:nvGrpSpPr>
          <p:cNvPr id="2" name="Group 51"/>
          <p:cNvGrpSpPr>
            <a:grpSpLocks/>
          </p:cNvGrpSpPr>
          <p:nvPr/>
        </p:nvGrpSpPr>
        <p:grpSpPr bwMode="auto">
          <a:xfrm>
            <a:off x="-107950" y="1557338"/>
            <a:ext cx="71437" cy="4679950"/>
            <a:chOff x="-68" y="981"/>
            <a:chExt cx="45" cy="2948"/>
          </a:xfrm>
        </p:grpSpPr>
        <p:sp>
          <p:nvSpPr>
            <p:cNvPr id="1040" name="Line 41"/>
            <p:cNvSpPr>
              <a:spLocks noChangeShapeType="1"/>
            </p:cNvSpPr>
            <p:nvPr userDrawn="1"/>
          </p:nvSpPr>
          <p:spPr bwMode="gray">
            <a:xfrm>
              <a:off x="-68" y="981"/>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41" name="Line 42"/>
            <p:cNvSpPr>
              <a:spLocks noChangeShapeType="1"/>
            </p:cNvSpPr>
            <p:nvPr userDrawn="1"/>
          </p:nvSpPr>
          <p:spPr bwMode="gray">
            <a:xfrm>
              <a:off x="-68" y="3929"/>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031" name="Group 52"/>
          <p:cNvGrpSpPr>
            <a:grpSpLocks/>
          </p:cNvGrpSpPr>
          <p:nvPr/>
        </p:nvGrpSpPr>
        <p:grpSpPr bwMode="auto">
          <a:xfrm>
            <a:off x="250825" y="-100013"/>
            <a:ext cx="8642350" cy="73025"/>
            <a:chOff x="158" y="-63"/>
            <a:chExt cx="5444" cy="46"/>
          </a:xfrm>
        </p:grpSpPr>
        <p:sp>
          <p:nvSpPr>
            <p:cNvPr id="1032" name="Line 43"/>
            <p:cNvSpPr>
              <a:spLocks noChangeShapeType="1"/>
            </p:cNvSpPr>
            <p:nvPr userDrawn="1"/>
          </p:nvSpPr>
          <p:spPr bwMode="gray">
            <a:xfrm rot="-5400000">
              <a:off x="135" y="-39"/>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3" name="Line 44"/>
            <p:cNvSpPr>
              <a:spLocks noChangeShapeType="1"/>
            </p:cNvSpPr>
            <p:nvPr userDrawn="1"/>
          </p:nvSpPr>
          <p:spPr bwMode="gray">
            <a:xfrm rot="-5400000">
              <a:off x="1360" y="-40"/>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 name="Line 45"/>
            <p:cNvSpPr>
              <a:spLocks noChangeShapeType="1"/>
            </p:cNvSpPr>
            <p:nvPr userDrawn="1"/>
          </p:nvSpPr>
          <p:spPr bwMode="gray">
            <a:xfrm rot="-5400000">
              <a:off x="2766" y="-40"/>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5" name="Line 46"/>
            <p:cNvSpPr>
              <a:spLocks noChangeShapeType="1"/>
            </p:cNvSpPr>
            <p:nvPr userDrawn="1"/>
          </p:nvSpPr>
          <p:spPr bwMode="gray">
            <a:xfrm rot="-5400000">
              <a:off x="1542" y="-40"/>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6" name="Line 47"/>
            <p:cNvSpPr>
              <a:spLocks noChangeShapeType="1"/>
            </p:cNvSpPr>
            <p:nvPr userDrawn="1"/>
          </p:nvSpPr>
          <p:spPr bwMode="gray">
            <a:xfrm rot="-5400000">
              <a:off x="2948" y="-40"/>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7" name="Line 48"/>
            <p:cNvSpPr>
              <a:spLocks noChangeShapeType="1"/>
            </p:cNvSpPr>
            <p:nvPr userDrawn="1"/>
          </p:nvSpPr>
          <p:spPr bwMode="gray">
            <a:xfrm rot="-5400000">
              <a:off x="4172" y="-40"/>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8" name="Line 49"/>
            <p:cNvSpPr>
              <a:spLocks noChangeShapeType="1"/>
            </p:cNvSpPr>
            <p:nvPr userDrawn="1"/>
          </p:nvSpPr>
          <p:spPr bwMode="gray">
            <a:xfrm rot="-5400000">
              <a:off x="4354" y="-40"/>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9" name="Line 50"/>
            <p:cNvSpPr>
              <a:spLocks noChangeShapeType="1"/>
            </p:cNvSpPr>
            <p:nvPr userDrawn="1"/>
          </p:nvSpPr>
          <p:spPr bwMode="gray">
            <a:xfrm rot="-5400000">
              <a:off x="5579" y="-40"/>
              <a:ext cx="4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 bg1="lt1" tx1="dk1" bg2="lt2" tx2="dk2" accent1="accent1" accent2="accent2" accent3="accent3" accent4="accent4" accent5="accent5" accent6="accent6" hlink="hlink" folHlink="folHlink"/>
  <p:sldLayoutIdLst>
    <p:sldLayoutId id="2147490894" r:id="rId1"/>
    <p:sldLayoutId id="2147490884" r:id="rId2"/>
    <p:sldLayoutId id="2147490885" r:id="rId3"/>
    <p:sldLayoutId id="2147490886" r:id="rId4"/>
    <p:sldLayoutId id="2147490887" r:id="rId5"/>
    <p:sldLayoutId id="2147490888" r:id="rId6"/>
    <p:sldLayoutId id="2147490889" r:id="rId7"/>
    <p:sldLayoutId id="2147490890" r:id="rId8"/>
    <p:sldLayoutId id="2147490891" r:id="rId9"/>
    <p:sldLayoutId id="2147490892" r:id="rId10"/>
    <p:sldLayoutId id="2147490893" r:id="rId11"/>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Calibri" pitchFamily="34" charset="0"/>
          <a:cs typeface="Arial" charset="0"/>
        </a:defRPr>
      </a:lvl2pPr>
      <a:lvl3pPr algn="l" rtl="0" eaLnBrk="0" fontAlgn="base" hangingPunct="0">
        <a:spcBef>
          <a:spcPct val="0"/>
        </a:spcBef>
        <a:spcAft>
          <a:spcPct val="0"/>
        </a:spcAft>
        <a:defRPr sz="2400" b="1">
          <a:solidFill>
            <a:schemeClr val="accent1"/>
          </a:solidFill>
          <a:latin typeface="Calibri" pitchFamily="34" charset="0"/>
          <a:cs typeface="Arial" charset="0"/>
        </a:defRPr>
      </a:lvl3pPr>
      <a:lvl4pPr algn="l" rtl="0" eaLnBrk="0" fontAlgn="base" hangingPunct="0">
        <a:spcBef>
          <a:spcPct val="0"/>
        </a:spcBef>
        <a:spcAft>
          <a:spcPct val="0"/>
        </a:spcAft>
        <a:defRPr sz="2400" b="1">
          <a:solidFill>
            <a:schemeClr val="accent1"/>
          </a:solidFill>
          <a:latin typeface="Calibri" pitchFamily="34" charset="0"/>
          <a:cs typeface="Arial" charset="0"/>
        </a:defRPr>
      </a:lvl4pPr>
      <a:lvl5pPr algn="l" rtl="0" eaLnBrk="0" fontAlgn="base" hangingPunct="0">
        <a:spcBef>
          <a:spcPct val="0"/>
        </a:spcBef>
        <a:spcAft>
          <a:spcPct val="0"/>
        </a:spcAft>
        <a:defRPr sz="2400" b="1">
          <a:solidFill>
            <a:schemeClr val="accent1"/>
          </a:solidFill>
          <a:latin typeface="Calibri" pitchFamily="34" charset="0"/>
          <a:cs typeface="Arial" charset="0"/>
        </a:defRPr>
      </a:lvl5pPr>
      <a:lvl6pPr marL="457138" algn="l" rtl="0" fontAlgn="base">
        <a:spcBef>
          <a:spcPct val="0"/>
        </a:spcBef>
        <a:spcAft>
          <a:spcPct val="0"/>
        </a:spcAft>
        <a:defRPr sz="2400" b="1">
          <a:solidFill>
            <a:schemeClr val="accent1"/>
          </a:solidFill>
          <a:latin typeface="Calibri" pitchFamily="34" charset="0"/>
          <a:cs typeface="Arial" charset="0"/>
        </a:defRPr>
      </a:lvl6pPr>
      <a:lvl7pPr marL="914275" algn="l" rtl="0" fontAlgn="base">
        <a:spcBef>
          <a:spcPct val="0"/>
        </a:spcBef>
        <a:spcAft>
          <a:spcPct val="0"/>
        </a:spcAft>
        <a:defRPr sz="2400" b="1">
          <a:solidFill>
            <a:schemeClr val="accent1"/>
          </a:solidFill>
          <a:latin typeface="Calibri" pitchFamily="34" charset="0"/>
          <a:cs typeface="Arial" charset="0"/>
        </a:defRPr>
      </a:lvl7pPr>
      <a:lvl8pPr marL="1371414" algn="l" rtl="0" fontAlgn="base">
        <a:spcBef>
          <a:spcPct val="0"/>
        </a:spcBef>
        <a:spcAft>
          <a:spcPct val="0"/>
        </a:spcAft>
        <a:defRPr sz="2400" b="1">
          <a:solidFill>
            <a:schemeClr val="accent1"/>
          </a:solidFill>
          <a:latin typeface="Calibri" pitchFamily="34" charset="0"/>
          <a:cs typeface="Arial" charset="0"/>
        </a:defRPr>
      </a:lvl8pPr>
      <a:lvl9pPr marL="1828552" algn="l" rtl="0" fontAlgn="base">
        <a:spcBef>
          <a:spcPct val="0"/>
        </a:spcBef>
        <a:spcAft>
          <a:spcPct val="0"/>
        </a:spcAft>
        <a:defRPr sz="2400" b="1">
          <a:solidFill>
            <a:schemeClr val="accent1"/>
          </a:solidFill>
          <a:latin typeface="Calibri" pitchFamily="34" charset="0"/>
          <a:cs typeface="Arial" charset="0"/>
        </a:defRPr>
      </a:lvl9pPr>
    </p:titleStyle>
    <p:bodyStyle>
      <a:lvl1pPr algn="l" rtl="0" eaLnBrk="0" fontAlgn="base" hangingPunct="0">
        <a:spcBef>
          <a:spcPct val="20000"/>
        </a:spcBef>
        <a:spcAft>
          <a:spcPct val="20000"/>
        </a:spcAft>
        <a:defRPr sz="1600" b="1">
          <a:solidFill>
            <a:schemeClr val="accent2"/>
          </a:solidFill>
          <a:latin typeface="+mn-lt"/>
          <a:ea typeface="+mn-ea"/>
          <a:cs typeface="+mn-cs"/>
        </a:defRPr>
      </a:lvl1pPr>
      <a:lvl2pPr marL="263525" indent="-261938" algn="l" rtl="0" eaLnBrk="0" fontAlgn="base" hangingPunct="0">
        <a:spcBef>
          <a:spcPct val="20000"/>
        </a:spcBef>
        <a:spcAft>
          <a:spcPct val="20000"/>
        </a:spcAft>
        <a:buClr>
          <a:schemeClr val="accent2"/>
        </a:buClr>
        <a:buFont typeface="Calibri" pitchFamily="34" charset="0"/>
        <a:buChar char="●"/>
        <a:defRPr sz="1600">
          <a:solidFill>
            <a:schemeClr val="tx1"/>
          </a:solidFill>
          <a:latin typeface="+mn-lt"/>
          <a:cs typeface="+mn-cs"/>
        </a:defRPr>
      </a:lvl2pPr>
      <a:lvl3pPr marL="539750" indent="-271463" algn="l" rtl="0" eaLnBrk="0" fontAlgn="base" hangingPunct="0">
        <a:spcBef>
          <a:spcPct val="20000"/>
        </a:spcBef>
        <a:spcAft>
          <a:spcPct val="20000"/>
        </a:spcAft>
        <a:buClr>
          <a:schemeClr val="accent2"/>
        </a:buClr>
        <a:buFont typeface="Calibri" pitchFamily="34" charset="0"/>
        <a:buChar char="●"/>
        <a:defRPr sz="1600">
          <a:solidFill>
            <a:schemeClr val="tx1"/>
          </a:solidFill>
          <a:latin typeface="+mn-lt"/>
          <a:cs typeface="+mn-cs"/>
        </a:defRPr>
      </a:lvl3pPr>
      <a:lvl4pPr marL="815975" indent="-271463" algn="l" rtl="0" eaLnBrk="0" fontAlgn="base" hangingPunct="0">
        <a:spcBef>
          <a:spcPct val="20000"/>
        </a:spcBef>
        <a:spcAft>
          <a:spcPct val="20000"/>
        </a:spcAft>
        <a:buClr>
          <a:schemeClr val="accent2"/>
        </a:buClr>
        <a:buFont typeface="Calibri" pitchFamily="34" charset="0"/>
        <a:buChar char="●"/>
        <a:defRPr sz="1600">
          <a:solidFill>
            <a:schemeClr val="tx1"/>
          </a:solidFill>
          <a:latin typeface="+mn-lt"/>
          <a:cs typeface="+mn-cs"/>
        </a:defRPr>
      </a:lvl4pPr>
      <a:lvl5pPr marL="1073150" indent="-252413" algn="l" rtl="0" eaLnBrk="0" fontAlgn="base" hangingPunct="0">
        <a:spcBef>
          <a:spcPct val="20000"/>
        </a:spcBef>
        <a:spcAft>
          <a:spcPct val="20000"/>
        </a:spcAft>
        <a:buClr>
          <a:schemeClr val="accent2"/>
        </a:buClr>
        <a:buFont typeface="Calibri" pitchFamily="34" charset="0"/>
        <a:buChar char="●"/>
        <a:defRPr sz="1600">
          <a:solidFill>
            <a:schemeClr val="tx1"/>
          </a:solidFill>
          <a:latin typeface="+mn-lt"/>
          <a:cs typeface="+mn-cs"/>
        </a:defRPr>
      </a:lvl5pPr>
      <a:lvl6pPr marL="1533316" indent="-255552" algn="l" rtl="0" fontAlgn="base">
        <a:spcBef>
          <a:spcPct val="20000"/>
        </a:spcBef>
        <a:spcAft>
          <a:spcPct val="20000"/>
        </a:spcAft>
        <a:buClr>
          <a:schemeClr val="accent2"/>
        </a:buClr>
        <a:buFont typeface="Calibri" pitchFamily="34" charset="0"/>
        <a:buChar char="●"/>
        <a:defRPr sz="1600">
          <a:solidFill>
            <a:schemeClr val="tx1"/>
          </a:solidFill>
          <a:latin typeface="+mn-lt"/>
          <a:cs typeface="+mn-cs"/>
        </a:defRPr>
      </a:lvl6pPr>
      <a:lvl7pPr marL="1990455" indent="-255552" algn="l" rtl="0" fontAlgn="base">
        <a:spcBef>
          <a:spcPct val="20000"/>
        </a:spcBef>
        <a:spcAft>
          <a:spcPct val="20000"/>
        </a:spcAft>
        <a:buClr>
          <a:schemeClr val="accent2"/>
        </a:buClr>
        <a:buFont typeface="Calibri" pitchFamily="34" charset="0"/>
        <a:buChar char="●"/>
        <a:defRPr sz="1600">
          <a:solidFill>
            <a:schemeClr val="tx1"/>
          </a:solidFill>
          <a:latin typeface="+mn-lt"/>
          <a:cs typeface="+mn-cs"/>
        </a:defRPr>
      </a:lvl7pPr>
      <a:lvl8pPr marL="2447593" indent="-255552" algn="l" rtl="0" fontAlgn="base">
        <a:spcBef>
          <a:spcPct val="20000"/>
        </a:spcBef>
        <a:spcAft>
          <a:spcPct val="20000"/>
        </a:spcAft>
        <a:buClr>
          <a:schemeClr val="accent2"/>
        </a:buClr>
        <a:buFont typeface="Calibri" pitchFamily="34" charset="0"/>
        <a:buChar char="●"/>
        <a:defRPr sz="1600">
          <a:solidFill>
            <a:schemeClr val="tx1"/>
          </a:solidFill>
          <a:latin typeface="+mn-lt"/>
          <a:cs typeface="+mn-cs"/>
        </a:defRPr>
      </a:lvl8pPr>
      <a:lvl9pPr marL="2904729" indent="-255552" algn="l" rtl="0" fontAlgn="base">
        <a:spcBef>
          <a:spcPct val="20000"/>
        </a:spcBef>
        <a:spcAft>
          <a:spcPct val="20000"/>
        </a:spcAft>
        <a:buClr>
          <a:schemeClr val="accent2"/>
        </a:buClr>
        <a:buFont typeface="Calibri" pitchFamily="34" charset="0"/>
        <a:buChar char="●"/>
        <a:defRPr sz="1600">
          <a:solidFill>
            <a:schemeClr val="tx1"/>
          </a:solidFill>
          <a:latin typeface="+mn-lt"/>
          <a:cs typeface="+mn-cs"/>
        </a:defRPr>
      </a:lvl9pPr>
    </p:bodyStyle>
    <p:otherStyle>
      <a:defPPr>
        <a:defRPr lang="de-DE"/>
      </a:defPPr>
      <a:lvl1pPr marL="0" algn="l" defTabSz="914275" rtl="0" eaLnBrk="1" latinLnBrk="0" hangingPunct="1">
        <a:defRPr sz="1800" kern="1200">
          <a:solidFill>
            <a:schemeClr val="tx1"/>
          </a:solidFill>
          <a:latin typeface="+mn-lt"/>
          <a:ea typeface="+mn-ea"/>
          <a:cs typeface="+mn-cs"/>
        </a:defRPr>
      </a:lvl1pPr>
      <a:lvl2pPr marL="457138" algn="l" defTabSz="914275" rtl="0" eaLnBrk="1" latinLnBrk="0" hangingPunct="1">
        <a:defRPr sz="1800" kern="1200">
          <a:solidFill>
            <a:schemeClr val="tx1"/>
          </a:solidFill>
          <a:latin typeface="+mn-lt"/>
          <a:ea typeface="+mn-ea"/>
          <a:cs typeface="+mn-cs"/>
        </a:defRPr>
      </a:lvl2pPr>
      <a:lvl3pPr marL="914275" algn="l" defTabSz="914275" rtl="0" eaLnBrk="1" latinLnBrk="0" hangingPunct="1">
        <a:defRPr sz="1800" kern="1200">
          <a:solidFill>
            <a:schemeClr val="tx1"/>
          </a:solidFill>
          <a:latin typeface="+mn-lt"/>
          <a:ea typeface="+mn-ea"/>
          <a:cs typeface="+mn-cs"/>
        </a:defRPr>
      </a:lvl3pPr>
      <a:lvl4pPr marL="1371414" algn="l" defTabSz="914275" rtl="0" eaLnBrk="1" latinLnBrk="0" hangingPunct="1">
        <a:defRPr sz="1800" kern="1200">
          <a:solidFill>
            <a:schemeClr val="tx1"/>
          </a:solidFill>
          <a:latin typeface="+mn-lt"/>
          <a:ea typeface="+mn-ea"/>
          <a:cs typeface="+mn-cs"/>
        </a:defRPr>
      </a:lvl4pPr>
      <a:lvl5pPr marL="1828552" algn="l" defTabSz="914275" rtl="0" eaLnBrk="1" latinLnBrk="0" hangingPunct="1">
        <a:defRPr sz="1800" kern="1200">
          <a:solidFill>
            <a:schemeClr val="tx1"/>
          </a:solidFill>
          <a:latin typeface="+mn-lt"/>
          <a:ea typeface="+mn-ea"/>
          <a:cs typeface="+mn-cs"/>
        </a:defRPr>
      </a:lvl5pPr>
      <a:lvl6pPr marL="2285689" algn="l" defTabSz="914275" rtl="0" eaLnBrk="1" latinLnBrk="0" hangingPunct="1">
        <a:defRPr sz="1800" kern="1200">
          <a:solidFill>
            <a:schemeClr val="tx1"/>
          </a:solidFill>
          <a:latin typeface="+mn-lt"/>
          <a:ea typeface="+mn-ea"/>
          <a:cs typeface="+mn-cs"/>
        </a:defRPr>
      </a:lvl6pPr>
      <a:lvl7pPr marL="2742826" algn="l" defTabSz="914275" rtl="0" eaLnBrk="1" latinLnBrk="0" hangingPunct="1">
        <a:defRPr sz="1800" kern="1200">
          <a:solidFill>
            <a:schemeClr val="tx1"/>
          </a:solidFill>
          <a:latin typeface="+mn-lt"/>
          <a:ea typeface="+mn-ea"/>
          <a:cs typeface="+mn-cs"/>
        </a:defRPr>
      </a:lvl7pPr>
      <a:lvl8pPr marL="3199964" algn="l" defTabSz="914275" rtl="0" eaLnBrk="1" latinLnBrk="0" hangingPunct="1">
        <a:defRPr sz="1800" kern="1200">
          <a:solidFill>
            <a:schemeClr val="tx1"/>
          </a:solidFill>
          <a:latin typeface="+mn-lt"/>
          <a:ea typeface="+mn-ea"/>
          <a:cs typeface="+mn-cs"/>
        </a:defRPr>
      </a:lvl8pPr>
      <a:lvl9pPr marL="3657103" algn="l" defTabSz="91427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334800"/>
            <a:ext cx="8208000" cy="1225540"/>
          </a:xfrm>
          <a:prstGeom prst="rect">
            <a:avLst/>
          </a:prstGeom>
          <a:noFill/>
          <a:ln>
            <a:noFill/>
          </a:ln>
          <a:effectLst/>
          <a:extLst/>
        </p:spPr>
        <p:txBody>
          <a:bodyPr vert="horz" wrap="square" lIns="0" tIns="0" rIns="0" bIns="0" numCol="1" anchor="t" anchorCtr="0" compatLnSpc="1">
            <a:prstTxWarp prst="textNoShape">
              <a:avLst/>
            </a:prstTxWarp>
            <a:noAutofit/>
          </a:bodyPr>
          <a:lstStyle/>
          <a:p>
            <a:pPr lvl="0"/>
            <a:r>
              <a:rPr lang="de-DE" dirty="0" smtClean="0"/>
              <a:t>Mastertitelformat bearbeiten</a:t>
            </a:r>
          </a:p>
        </p:txBody>
      </p:sp>
      <p:sp>
        <p:nvSpPr>
          <p:cNvPr id="1027" name="Rectangle 3"/>
          <p:cNvSpPr>
            <a:spLocks noGrp="1" noChangeArrowheads="1"/>
          </p:cNvSpPr>
          <p:nvPr>
            <p:ph type="body" idx="1"/>
          </p:nvPr>
        </p:nvSpPr>
        <p:spPr bwMode="auto">
          <a:xfrm>
            <a:off x="466725" y="1774800"/>
            <a:ext cx="8208000" cy="4248150"/>
          </a:xfrm>
          <a:prstGeom prst="rect">
            <a:avLst/>
          </a:prstGeom>
          <a:noFill/>
          <a:ln>
            <a:noFill/>
          </a:ln>
          <a:effectLst/>
          <a:ex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6" name="Line 8"/>
          <p:cNvSpPr>
            <a:spLocks noChangeShapeType="1"/>
          </p:cNvSpPr>
          <p:nvPr userDrawn="1"/>
        </p:nvSpPr>
        <p:spPr bwMode="auto">
          <a:xfrm>
            <a:off x="468000" y="6093296"/>
            <a:ext cx="820800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Aft>
                <a:spcPct val="40000"/>
              </a:spcAft>
              <a:buFont typeface="Wingdings" pitchFamily="2" charset="2"/>
              <a:buNone/>
            </a:pPr>
            <a:endParaRPr lang="de-DE" sz="1800">
              <a:solidFill>
                <a:srgbClr val="000000"/>
              </a:solidFill>
              <a:latin typeface="Frutiger LT Com 55 Roman" pitchFamily="34" charset="0"/>
              <a:cs typeface="+mn-cs"/>
            </a:endParaRPr>
          </a:p>
        </p:txBody>
      </p:sp>
      <p:pic>
        <p:nvPicPr>
          <p:cNvPr id="2" name="Grafik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73508" y="6227192"/>
            <a:ext cx="1364984" cy="387655"/>
          </a:xfrm>
          <a:prstGeom prst="rect">
            <a:avLst/>
          </a:prstGeom>
        </p:spPr>
      </p:pic>
      <p:pic>
        <p:nvPicPr>
          <p:cNvPr id="8" name="Grafik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73508" y="6227192"/>
            <a:ext cx="1364984" cy="387655"/>
          </a:xfrm>
          <a:prstGeom prst="rect">
            <a:avLst/>
          </a:prstGeom>
        </p:spPr>
      </p:pic>
      <p:pic>
        <p:nvPicPr>
          <p:cNvPr id="9" name="Grafik 8" descr="Bildergebnis fÃ¼r dme consult GmbH logo"/>
          <p:cNvPicPr/>
          <p:nvPr userDrawn="1"/>
        </p:nvPicPr>
        <p:blipFill rotWithShape="1">
          <a:blip r:embed="rId7" cstate="print">
            <a:extLst>
              <a:ext uri="{28A0092B-C50C-407E-A947-70E740481C1C}">
                <a14:useLocalDpi xmlns:a14="http://schemas.microsoft.com/office/drawing/2010/main" val="0"/>
              </a:ext>
            </a:extLst>
          </a:blip>
          <a:srcRect l="18674" t="13876" r="8703" b="41148"/>
          <a:stretch/>
        </p:blipFill>
        <p:spPr bwMode="auto">
          <a:xfrm>
            <a:off x="452566" y="6222063"/>
            <a:ext cx="830081" cy="458427"/>
          </a:xfrm>
          <a:prstGeom prst="rect">
            <a:avLst/>
          </a:prstGeom>
          <a:noFill/>
          <a:ln>
            <a:noFill/>
          </a:ln>
          <a:extLst>
            <a:ext uri="{53640926-AAD7-44D8-BBD7-CCE9431645EC}">
              <a14:shadowObscured xmlns:a14="http://schemas.microsoft.com/office/drawing/2010/main"/>
            </a:ext>
          </a:extLst>
        </p:spPr>
      </p:pic>
      <p:pic>
        <p:nvPicPr>
          <p:cNvPr id="11" name="Grafik 10" descr="Logo"/>
          <p:cNvPicPr>
            <a:picLocks noChangeAspect="1"/>
          </p:cNvPicPr>
          <p:nvPr userDrawn="1"/>
        </p:nvPicPr>
        <p:blipFill rotWithShape="1">
          <a:blip r:embed="rId8" cstate="print">
            <a:extLst>
              <a:ext uri="{28A0092B-C50C-407E-A947-70E740481C1C}">
                <a14:useLocalDpi xmlns:a14="http://schemas.microsoft.com/office/drawing/2010/main" val="0"/>
              </a:ext>
            </a:extLst>
          </a:blip>
          <a:srcRect t="11459" b="9375"/>
          <a:stretch/>
        </p:blipFill>
        <p:spPr bwMode="auto">
          <a:xfrm>
            <a:off x="1769238" y="6222063"/>
            <a:ext cx="1215390" cy="479580"/>
          </a:xfrm>
          <a:prstGeom prst="rect">
            <a:avLst/>
          </a:prstGeom>
          <a:noFill/>
          <a:ln>
            <a:noFill/>
          </a:ln>
          <a:extLst>
            <a:ext uri="{53640926-AAD7-44D8-BBD7-CCE9431645EC}">
              <a14:shadowObscured xmlns:a14="http://schemas.microsoft.com/office/drawing/2010/main"/>
            </a:ext>
          </a:extLst>
        </p:spPr>
      </p:pic>
      <p:pic>
        <p:nvPicPr>
          <p:cNvPr id="12" name="Grafik 11"/>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662107" y="6285330"/>
            <a:ext cx="601727" cy="329517"/>
          </a:xfrm>
          <a:prstGeom prst="rect">
            <a:avLst/>
          </a:prstGeom>
          <a:noFill/>
        </p:spPr>
      </p:pic>
      <p:pic>
        <p:nvPicPr>
          <p:cNvPr id="13" name="Grafik 12" descr="IWW Zentrum Wasser"/>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364088" y="6209250"/>
            <a:ext cx="1101090" cy="505206"/>
          </a:xfrm>
          <a:prstGeom prst="rect">
            <a:avLst/>
          </a:prstGeom>
          <a:noFill/>
          <a:ln>
            <a:noFill/>
          </a:ln>
        </p:spPr>
      </p:pic>
    </p:spTree>
    <p:extLst>
      <p:ext uri="{BB962C8B-B14F-4D97-AF65-F5344CB8AC3E}">
        <p14:creationId xmlns:p14="http://schemas.microsoft.com/office/powerpoint/2010/main" val="1272795379"/>
      </p:ext>
    </p:extLst>
  </p:cSld>
  <p:clrMap bg1="lt1" tx1="dk1" bg2="lt2" tx2="dk2" accent1="accent1" accent2="accent2" accent3="accent3" accent4="accent4" accent5="accent5" accent6="accent6" hlink="hlink" folHlink="folHlink"/>
  <p:sldLayoutIdLst>
    <p:sldLayoutId id="2147490896" r:id="rId1"/>
    <p:sldLayoutId id="2147490897" r:id="rId2"/>
    <p:sldLayoutId id="2147490898" r:id="rId3"/>
    <p:sldLayoutId id="2147490899" r:id="rId4"/>
  </p:sldLayoutIdLst>
  <p:timing>
    <p:tnLst>
      <p:par>
        <p:cTn id="1" dur="indefinite" restart="never" nodeType="tmRoot"/>
      </p:par>
    </p:tnLst>
  </p:timing>
  <p:hf hdr="0" ftr="0" dt="0"/>
  <p:txStyles>
    <p:titleStyle>
      <a:lvl1pPr marL="0" indent="0" algn="l" defTabSz="504000" rtl="0" eaLnBrk="1" fontAlgn="base" hangingPunct="1">
        <a:spcBef>
          <a:spcPct val="0"/>
        </a:spcBef>
        <a:spcAft>
          <a:spcPct val="0"/>
        </a:spcAft>
        <a:defRPr sz="2400" b="1">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rgbClr val="0070C0"/>
        </a:buClr>
        <a:buFont typeface="Wingdings" pitchFamily="2" charset="2"/>
        <a:buChar char="n"/>
        <a:defRPr>
          <a:solidFill>
            <a:schemeClr val="tx1"/>
          </a:solidFill>
          <a:latin typeface="Arial" panose="020B0604020202020204" pitchFamily="34" charset="0"/>
          <a:ea typeface="+mn-ea"/>
          <a:cs typeface="Arial" panose="020B0604020202020204" pitchFamily="34" charset="0"/>
        </a:defRPr>
      </a:lvl1pPr>
      <a:lvl2pPr marL="720000" indent="-360000" algn="l" defTabSz="360000" rtl="0" eaLnBrk="1" fontAlgn="base" hangingPunct="1">
        <a:spcBef>
          <a:spcPct val="0"/>
        </a:spcBef>
        <a:spcAft>
          <a:spcPts val="900"/>
        </a:spcAft>
        <a:buClr>
          <a:srgbClr val="0070C0"/>
        </a:buClr>
        <a:buFont typeface="Wingdings" pitchFamily="2" charset="2"/>
        <a:buChar char="n"/>
        <a:defRPr>
          <a:solidFill>
            <a:schemeClr val="tx1"/>
          </a:solidFill>
          <a:latin typeface="Arial" panose="020B0604020202020204" pitchFamily="34" charset="0"/>
          <a:cs typeface="Arial" panose="020B0604020202020204" pitchFamily="34" charset="0"/>
        </a:defRPr>
      </a:lvl2pPr>
      <a:lvl3pPr marL="1080000" indent="-360000" algn="l" defTabSz="360000" rtl="0" eaLnBrk="1" fontAlgn="base" hangingPunct="1">
        <a:spcBef>
          <a:spcPct val="0"/>
        </a:spcBef>
        <a:spcAft>
          <a:spcPts val="900"/>
        </a:spcAft>
        <a:buClr>
          <a:srgbClr val="0070C0"/>
        </a:buClr>
        <a:buFont typeface="Wingdings" pitchFamily="2" charset="2"/>
        <a:buChar char="n"/>
        <a:defRPr>
          <a:solidFill>
            <a:schemeClr val="tx1"/>
          </a:solidFill>
          <a:latin typeface="Arial" panose="020B0604020202020204" pitchFamily="34" charset="0"/>
          <a:cs typeface="Arial" panose="020B0604020202020204" pitchFamily="34" charset="0"/>
        </a:defRPr>
      </a:lvl3pPr>
      <a:lvl4pPr marL="1440000" indent="-360000" algn="l" defTabSz="360000" rtl="0" eaLnBrk="1" fontAlgn="base" hangingPunct="1">
        <a:spcBef>
          <a:spcPct val="0"/>
        </a:spcBef>
        <a:spcAft>
          <a:spcPts val="900"/>
        </a:spcAft>
        <a:buClr>
          <a:srgbClr val="0070C0"/>
        </a:buClr>
        <a:buFont typeface="Wingdings" pitchFamily="2" charset="2"/>
        <a:buChar char="n"/>
        <a:defRPr>
          <a:solidFill>
            <a:schemeClr val="tx1"/>
          </a:solidFill>
          <a:latin typeface="Arial" panose="020B0604020202020204" pitchFamily="34" charset="0"/>
          <a:cs typeface="Arial" panose="020B0604020202020204" pitchFamily="34" charset="0"/>
        </a:defRPr>
      </a:lvl4pPr>
      <a:lvl5pPr marL="1800000" indent="-360000" algn="l" defTabSz="360000" rtl="0" eaLnBrk="1" fontAlgn="base" hangingPunct="1">
        <a:spcBef>
          <a:spcPct val="0"/>
        </a:spcBef>
        <a:spcAft>
          <a:spcPts val="900"/>
        </a:spcAft>
        <a:buClr>
          <a:srgbClr val="0070C0"/>
        </a:buClr>
        <a:buFont typeface="Wingdings" pitchFamily="2" charset="2"/>
        <a:buChar char="n"/>
        <a:defRPr>
          <a:solidFill>
            <a:schemeClr val="tx1"/>
          </a:solidFill>
          <a:latin typeface="Arial" panose="020B0604020202020204" pitchFamily="34" charset="0"/>
          <a:cs typeface="Arial" panose="020B0604020202020204" pitchFamily="34" charset="0"/>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0F0DEBA1-D266-4BCD-9BD2-414E41836FF0}" type="slidenum">
              <a:rPr lang="de-DE" altLang="de-DE" smtClean="0"/>
              <a:pPr>
                <a:defRPr/>
              </a:pPr>
              <a:t>1</a:t>
            </a:fld>
            <a:endParaRPr lang="de-DE" altLang="de-DE"/>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8475" y="1557338"/>
            <a:ext cx="7562287" cy="2808287"/>
          </a:xfrm>
        </p:spPr>
      </p:pic>
      <p:sp>
        <p:nvSpPr>
          <p:cNvPr id="8" name="Textfeld 7"/>
          <p:cNvSpPr txBox="1"/>
          <p:nvPr/>
        </p:nvSpPr>
        <p:spPr>
          <a:xfrm>
            <a:off x="771167" y="4797152"/>
            <a:ext cx="7562287" cy="1538883"/>
          </a:xfrm>
          <a:prstGeom prst="rect">
            <a:avLst/>
          </a:prstGeom>
          <a:noFill/>
        </p:spPr>
        <p:txBody>
          <a:bodyPr wrap="square" rtlCol="0">
            <a:spAutoFit/>
          </a:bodyPr>
          <a:lstStyle/>
          <a:p>
            <a:r>
              <a:rPr lang="de-DE" sz="2400" b="1" dirty="0" smtClean="0">
                <a:solidFill>
                  <a:srgbClr val="848488"/>
                </a:solidFill>
              </a:rPr>
              <a:t>Berliner Energietage 2023, GDW/BBU 3. Mai 2023:</a:t>
            </a:r>
          </a:p>
          <a:p>
            <a:r>
              <a:rPr lang="de-DE" sz="2400" b="1" dirty="0" smtClean="0">
                <a:solidFill>
                  <a:srgbClr val="848488"/>
                </a:solidFill>
              </a:rPr>
              <a:t>60°C und kein Ende in Sicht?</a:t>
            </a:r>
          </a:p>
          <a:p>
            <a:endParaRPr lang="de-DE" sz="1400" b="1" dirty="0" smtClean="0">
              <a:solidFill>
                <a:srgbClr val="848488"/>
              </a:solidFill>
            </a:endParaRPr>
          </a:p>
          <a:p>
            <a:r>
              <a:rPr lang="de-DE" dirty="0" smtClean="0">
                <a:solidFill>
                  <a:srgbClr val="848488"/>
                </a:solidFill>
              </a:rPr>
              <a:t>Umsetzung innovativer Konzepte der TW-Erwärmung mit reduzierter Temperatur.</a:t>
            </a:r>
          </a:p>
          <a:p>
            <a:endParaRPr lang="de-DE" dirty="0"/>
          </a:p>
        </p:txBody>
      </p:sp>
    </p:spTree>
    <p:extLst>
      <p:ext uri="{BB962C8B-B14F-4D97-AF65-F5344CB8AC3E}">
        <p14:creationId xmlns:p14="http://schemas.microsoft.com/office/powerpoint/2010/main" val="1367959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848488"/>
                </a:solidFill>
              </a:rPr>
              <a:t>Konzept des Upgrade im </a:t>
            </a:r>
            <a:r>
              <a:rPr lang="de-DE" dirty="0" smtClean="0">
                <a:solidFill>
                  <a:srgbClr val="848488"/>
                </a:solidFill>
              </a:rPr>
              <a:t>Detail.</a:t>
            </a:r>
            <a:endParaRPr lang="de-DE" dirty="0">
              <a:solidFill>
                <a:srgbClr val="848488"/>
              </a:solidFill>
            </a:endParaRPr>
          </a:p>
        </p:txBody>
      </p:sp>
      <p:sp>
        <p:nvSpPr>
          <p:cNvPr id="4" name="Foliennummernplatzhalter 3"/>
          <p:cNvSpPr>
            <a:spLocks noGrp="1"/>
          </p:cNvSpPr>
          <p:nvPr>
            <p:ph type="sldNum" sz="quarter" idx="10"/>
          </p:nvPr>
        </p:nvSpPr>
        <p:spPr/>
        <p:txBody>
          <a:bodyPr/>
          <a:lstStyle/>
          <a:p>
            <a:pPr>
              <a:defRPr/>
            </a:pPr>
            <a:fld id="{0F0DEBA1-D266-4BCD-9BD2-414E41836FF0}" type="slidenum">
              <a:rPr lang="de-DE" altLang="de-DE" smtClean="0"/>
              <a:pPr>
                <a:defRPr/>
              </a:pPr>
              <a:t>10</a:t>
            </a:fld>
            <a:endParaRPr lang="de-DE" altLang="de-DE"/>
          </a:p>
        </p:txBody>
      </p:sp>
      <p:pic>
        <p:nvPicPr>
          <p:cNvPr id="9" name="Inhaltsplatzhalter 8"/>
          <p:cNvPicPr>
            <a:picLocks noGrp="1" noChangeAspect="1"/>
          </p:cNvPicPr>
          <p:nvPr>
            <p:ph idx="1"/>
          </p:nvPr>
        </p:nvPicPr>
        <p:blipFill>
          <a:blip r:embed="rId2"/>
          <a:stretch>
            <a:fillRect/>
          </a:stretch>
        </p:blipFill>
        <p:spPr>
          <a:xfrm>
            <a:off x="573344" y="1662935"/>
            <a:ext cx="7992549" cy="4468755"/>
          </a:xfrm>
          <a:prstGeom prst="rect">
            <a:avLst/>
          </a:prstGeom>
        </p:spPr>
      </p:pic>
      <p:sp>
        <p:nvSpPr>
          <p:cNvPr id="10" name="Rechteck 9"/>
          <p:cNvSpPr/>
          <p:nvPr/>
        </p:nvSpPr>
        <p:spPr>
          <a:xfrm>
            <a:off x="464009" y="1196975"/>
            <a:ext cx="4572000" cy="1569660"/>
          </a:xfrm>
          <a:prstGeom prst="rect">
            <a:avLst/>
          </a:prstGeom>
        </p:spPr>
        <p:txBody>
          <a:bodyPr>
            <a:spAutoFit/>
          </a:bodyPr>
          <a:lstStyle/>
          <a:p>
            <a:r>
              <a:rPr lang="de-DE" dirty="0">
                <a:solidFill>
                  <a:srgbClr val="848488"/>
                </a:solidFill>
              </a:rPr>
              <a:t> Standard </a:t>
            </a:r>
            <a:r>
              <a:rPr lang="de-DE" dirty="0" err="1">
                <a:solidFill>
                  <a:srgbClr val="848488"/>
                </a:solidFill>
              </a:rPr>
              <a:t>Multitherm</a:t>
            </a:r>
            <a:r>
              <a:rPr lang="de-DE" dirty="0">
                <a:solidFill>
                  <a:srgbClr val="848488"/>
                </a:solidFill>
              </a:rPr>
              <a:t>-Ventil von Kemper </a:t>
            </a:r>
            <a:br>
              <a:rPr lang="de-DE" dirty="0">
                <a:solidFill>
                  <a:srgbClr val="848488"/>
                </a:solidFill>
              </a:rPr>
            </a:br>
            <a:endParaRPr lang="de-DE" dirty="0">
              <a:solidFill>
                <a:srgbClr val="848488"/>
              </a:solidFill>
            </a:endParaRPr>
          </a:p>
          <a:p>
            <a:r>
              <a:rPr lang="de-DE" dirty="0">
                <a:solidFill>
                  <a:srgbClr val="848488"/>
                </a:solidFill>
              </a:rPr>
              <a:t>                                       Dehnstoff-Stellantrieb         </a:t>
            </a:r>
          </a:p>
          <a:p>
            <a:endParaRPr lang="de-DE" dirty="0">
              <a:solidFill>
                <a:srgbClr val="848488"/>
              </a:solidFill>
            </a:endParaRPr>
          </a:p>
          <a:p>
            <a:r>
              <a:rPr lang="de-DE" dirty="0">
                <a:solidFill>
                  <a:srgbClr val="848488"/>
                </a:solidFill>
              </a:rPr>
              <a:t>                                                 Ventil-Einsatz</a:t>
            </a:r>
            <a:br>
              <a:rPr lang="de-DE" dirty="0">
                <a:solidFill>
                  <a:srgbClr val="848488"/>
                </a:solidFill>
              </a:rPr>
            </a:br>
            <a:r>
              <a:rPr lang="de-DE" dirty="0">
                <a:solidFill>
                  <a:srgbClr val="848488"/>
                </a:solidFill>
              </a:rPr>
              <a:t>                                                     (M 22 IG)</a:t>
            </a:r>
          </a:p>
        </p:txBody>
      </p:sp>
      <p:pic>
        <p:nvPicPr>
          <p:cNvPr id="11" name="Grafik 10"/>
          <p:cNvPicPr>
            <a:picLocks noChangeAspect="1"/>
          </p:cNvPicPr>
          <p:nvPr/>
        </p:nvPicPr>
        <p:blipFill>
          <a:blip r:embed="rId3"/>
          <a:stretch>
            <a:fillRect/>
          </a:stretch>
        </p:blipFill>
        <p:spPr>
          <a:xfrm>
            <a:off x="3950154" y="2011557"/>
            <a:ext cx="1243692" cy="2834886"/>
          </a:xfrm>
          <a:prstGeom prst="rect">
            <a:avLst/>
          </a:prstGeom>
        </p:spPr>
      </p:pic>
      <p:pic>
        <p:nvPicPr>
          <p:cNvPr id="15" name="Grafik 14"/>
          <p:cNvPicPr>
            <a:picLocks noChangeAspect="1"/>
          </p:cNvPicPr>
          <p:nvPr/>
        </p:nvPicPr>
        <p:blipFill>
          <a:blip r:embed="rId4"/>
          <a:stretch>
            <a:fillRect/>
          </a:stretch>
        </p:blipFill>
        <p:spPr>
          <a:xfrm>
            <a:off x="5231492" y="3427946"/>
            <a:ext cx="2048434" cy="432854"/>
          </a:xfrm>
          <a:prstGeom prst="rect">
            <a:avLst/>
          </a:prstGeom>
        </p:spPr>
      </p:pic>
      <p:sp>
        <p:nvSpPr>
          <p:cNvPr id="16" name="Rechteck 15"/>
          <p:cNvSpPr/>
          <p:nvPr/>
        </p:nvSpPr>
        <p:spPr>
          <a:xfrm>
            <a:off x="5832140" y="1566306"/>
            <a:ext cx="4572000" cy="830997"/>
          </a:xfrm>
          <a:prstGeom prst="rect">
            <a:avLst/>
          </a:prstGeom>
        </p:spPr>
        <p:txBody>
          <a:bodyPr>
            <a:spAutoFit/>
          </a:bodyPr>
          <a:lstStyle/>
          <a:p>
            <a:pPr algn="l"/>
            <a:r>
              <a:rPr lang="de-DE" dirty="0">
                <a:solidFill>
                  <a:srgbClr val="848488"/>
                </a:solidFill>
              </a:rPr>
              <a:t>Stellantrieb </a:t>
            </a:r>
            <a:r>
              <a:rPr lang="de-DE" dirty="0" err="1">
                <a:solidFill>
                  <a:srgbClr val="848488"/>
                </a:solidFill>
              </a:rPr>
              <a:t>SolvisCircu</a:t>
            </a:r>
            <a:r>
              <a:rPr lang="de-DE" dirty="0">
                <a:solidFill>
                  <a:srgbClr val="848488"/>
                </a:solidFill>
              </a:rPr>
              <a:t> mit </a:t>
            </a:r>
            <a:endParaRPr lang="de-DE" dirty="0" smtClean="0">
              <a:solidFill>
                <a:srgbClr val="848488"/>
              </a:solidFill>
            </a:endParaRPr>
          </a:p>
          <a:p>
            <a:pPr algn="l"/>
            <a:r>
              <a:rPr lang="de-DE" dirty="0" smtClean="0">
                <a:solidFill>
                  <a:srgbClr val="848488"/>
                </a:solidFill>
              </a:rPr>
              <a:t>Thermogenerator </a:t>
            </a:r>
            <a:r>
              <a:rPr lang="de-DE" dirty="0">
                <a:solidFill>
                  <a:srgbClr val="848488"/>
                </a:solidFill>
              </a:rPr>
              <a:t>und </a:t>
            </a:r>
            <a:r>
              <a:rPr lang="de-DE" dirty="0" smtClean="0">
                <a:solidFill>
                  <a:srgbClr val="848488"/>
                </a:solidFill>
              </a:rPr>
              <a:t>Funkmodul </a:t>
            </a:r>
          </a:p>
          <a:p>
            <a:pPr algn="l"/>
            <a:r>
              <a:rPr lang="de-DE" dirty="0" smtClean="0">
                <a:solidFill>
                  <a:srgbClr val="848488"/>
                </a:solidFill>
              </a:rPr>
              <a:t>(Überwurf </a:t>
            </a:r>
            <a:r>
              <a:rPr lang="de-DE" dirty="0">
                <a:solidFill>
                  <a:srgbClr val="848488"/>
                </a:solidFill>
              </a:rPr>
              <a:t>M30 IG)</a:t>
            </a:r>
          </a:p>
        </p:txBody>
      </p:sp>
    </p:spTree>
    <p:extLst>
      <p:ext uri="{BB962C8B-B14F-4D97-AF65-F5344CB8AC3E}">
        <p14:creationId xmlns:p14="http://schemas.microsoft.com/office/powerpoint/2010/main" val="307121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848488"/>
                </a:solidFill>
              </a:rPr>
              <a:t>Trinkwassersystem mit </a:t>
            </a:r>
            <a:r>
              <a:rPr lang="de-DE" dirty="0" err="1">
                <a:solidFill>
                  <a:srgbClr val="848488"/>
                </a:solidFill>
              </a:rPr>
              <a:t>SolvisCircu</a:t>
            </a:r>
            <a:r>
              <a:rPr lang="de-DE" dirty="0">
                <a:solidFill>
                  <a:srgbClr val="848488"/>
                </a:solidFill>
              </a:rPr>
              <a:t> und </a:t>
            </a:r>
            <a:r>
              <a:rPr lang="de-DE" dirty="0" err="1" smtClean="0">
                <a:solidFill>
                  <a:srgbClr val="848488"/>
                </a:solidFill>
              </a:rPr>
              <a:t>LoRaWAN</a:t>
            </a:r>
            <a:r>
              <a:rPr lang="de-DE" dirty="0" smtClean="0">
                <a:solidFill>
                  <a:srgbClr val="848488"/>
                </a:solidFill>
              </a:rPr>
              <a:t>.</a:t>
            </a:r>
            <a:endParaRPr lang="de-DE" dirty="0">
              <a:solidFill>
                <a:srgbClr val="848488"/>
              </a:solidFill>
            </a:endParaRPr>
          </a:p>
        </p:txBody>
      </p:sp>
      <p:pic>
        <p:nvPicPr>
          <p:cNvPr id="5" name="Inhaltsplatzhalter 4"/>
          <p:cNvPicPr>
            <a:picLocks noGrp="1" noChangeAspect="1"/>
          </p:cNvPicPr>
          <p:nvPr>
            <p:ph idx="1"/>
          </p:nvPr>
        </p:nvPicPr>
        <p:blipFill>
          <a:blip r:embed="rId2"/>
          <a:stretch>
            <a:fillRect/>
          </a:stretch>
        </p:blipFill>
        <p:spPr>
          <a:xfrm>
            <a:off x="466725" y="1592796"/>
            <a:ext cx="7650212" cy="4679950"/>
          </a:xfrm>
          <a:prstGeom prst="rect">
            <a:avLst/>
          </a:prstGeom>
        </p:spPr>
      </p:pic>
      <p:sp>
        <p:nvSpPr>
          <p:cNvPr id="4" name="Foliennummernplatzhalter 3"/>
          <p:cNvSpPr>
            <a:spLocks noGrp="1"/>
          </p:cNvSpPr>
          <p:nvPr>
            <p:ph type="sldNum" sz="quarter" idx="10"/>
          </p:nvPr>
        </p:nvSpPr>
        <p:spPr/>
        <p:txBody>
          <a:bodyPr/>
          <a:lstStyle/>
          <a:p>
            <a:pPr>
              <a:defRPr/>
            </a:pPr>
            <a:fld id="{0F0DEBA1-D266-4BCD-9BD2-414E41836FF0}" type="slidenum">
              <a:rPr lang="de-DE" altLang="de-DE" smtClean="0"/>
              <a:pPr>
                <a:defRPr/>
              </a:pPr>
              <a:t>11</a:t>
            </a:fld>
            <a:endParaRPr lang="de-DE" altLang="de-DE"/>
          </a:p>
        </p:txBody>
      </p:sp>
      <p:sp>
        <p:nvSpPr>
          <p:cNvPr id="6" name="Textfeld 9"/>
          <p:cNvSpPr txBox="1"/>
          <p:nvPr/>
        </p:nvSpPr>
        <p:spPr>
          <a:xfrm>
            <a:off x="3131840" y="4869160"/>
            <a:ext cx="1296144" cy="430887"/>
          </a:xfrm>
          <a:prstGeom prst="rect">
            <a:avLst/>
          </a:prstGeom>
          <a:noFill/>
        </p:spPr>
        <p:txBody>
          <a:bodyPr wrap="square" rtlCol="0">
            <a:spAutoFit/>
          </a:bodyPr>
          <a:lstStyle>
            <a:defPPr>
              <a:defRPr lang="de-DE"/>
            </a:defPPr>
            <a:lvl1pPr algn="ctr" rtl="0" fontAlgn="base">
              <a:spcBef>
                <a:spcPct val="0"/>
              </a:spcBef>
              <a:spcAft>
                <a:spcPct val="0"/>
              </a:spcAft>
              <a:defRPr sz="1600" kern="1200">
                <a:solidFill>
                  <a:schemeClr val="tx1"/>
                </a:solidFill>
                <a:latin typeface="Calibri" pitchFamily="34" charset="0"/>
                <a:ea typeface="+mn-ea"/>
                <a:cs typeface="Arial" charset="0"/>
              </a:defRPr>
            </a:lvl1pPr>
            <a:lvl2pPr marL="455613" indent="1588" algn="ctr" rtl="0" fontAlgn="base">
              <a:spcBef>
                <a:spcPct val="0"/>
              </a:spcBef>
              <a:spcAft>
                <a:spcPct val="0"/>
              </a:spcAft>
              <a:defRPr sz="1600" kern="1200">
                <a:solidFill>
                  <a:schemeClr val="tx1"/>
                </a:solidFill>
                <a:latin typeface="Calibri" pitchFamily="34" charset="0"/>
                <a:ea typeface="+mn-ea"/>
                <a:cs typeface="Arial" charset="0"/>
              </a:defRPr>
            </a:lvl2pPr>
            <a:lvl3pPr marL="912813" indent="1588" algn="ctr" rtl="0" fontAlgn="base">
              <a:spcBef>
                <a:spcPct val="0"/>
              </a:spcBef>
              <a:spcAft>
                <a:spcPct val="0"/>
              </a:spcAft>
              <a:defRPr sz="1600" kern="1200">
                <a:solidFill>
                  <a:schemeClr val="tx1"/>
                </a:solidFill>
                <a:latin typeface="Calibri" pitchFamily="34" charset="0"/>
                <a:ea typeface="+mn-ea"/>
                <a:cs typeface="Arial" charset="0"/>
              </a:defRPr>
            </a:lvl3pPr>
            <a:lvl4pPr marL="1370013" indent="1588" algn="ctr" rtl="0" fontAlgn="base">
              <a:spcBef>
                <a:spcPct val="0"/>
              </a:spcBef>
              <a:spcAft>
                <a:spcPct val="0"/>
              </a:spcAft>
              <a:defRPr sz="1600" kern="1200">
                <a:solidFill>
                  <a:schemeClr val="tx1"/>
                </a:solidFill>
                <a:latin typeface="Calibri" pitchFamily="34" charset="0"/>
                <a:ea typeface="+mn-ea"/>
                <a:cs typeface="Arial" charset="0"/>
              </a:defRPr>
            </a:lvl4pPr>
            <a:lvl5pPr marL="1827213" indent="1588" algn="ctr" rtl="0" fontAlgn="base">
              <a:spcBef>
                <a:spcPct val="0"/>
              </a:spcBef>
              <a:spcAft>
                <a:spcPct val="0"/>
              </a:spcAft>
              <a:defRPr sz="1600" kern="1200">
                <a:solidFill>
                  <a:schemeClr val="tx1"/>
                </a:solidFill>
                <a:latin typeface="Calibri" pitchFamily="34" charset="0"/>
                <a:ea typeface="+mn-ea"/>
                <a:cs typeface="Arial" charset="0"/>
              </a:defRPr>
            </a:lvl5pPr>
            <a:lvl6pPr marL="2286000" algn="l" defTabSz="914400" rtl="0" eaLnBrk="1" latinLnBrk="0" hangingPunct="1">
              <a:defRPr sz="1600" kern="1200">
                <a:solidFill>
                  <a:schemeClr val="tx1"/>
                </a:solidFill>
                <a:latin typeface="Calibri" pitchFamily="34" charset="0"/>
                <a:ea typeface="+mn-ea"/>
                <a:cs typeface="Arial" charset="0"/>
              </a:defRPr>
            </a:lvl6pPr>
            <a:lvl7pPr marL="2743200" algn="l" defTabSz="914400" rtl="0" eaLnBrk="1" latinLnBrk="0" hangingPunct="1">
              <a:defRPr sz="1600" kern="1200">
                <a:solidFill>
                  <a:schemeClr val="tx1"/>
                </a:solidFill>
                <a:latin typeface="Calibri" pitchFamily="34" charset="0"/>
                <a:ea typeface="+mn-ea"/>
                <a:cs typeface="Arial" charset="0"/>
              </a:defRPr>
            </a:lvl7pPr>
            <a:lvl8pPr marL="3200400" algn="l" defTabSz="914400" rtl="0" eaLnBrk="1" latinLnBrk="0" hangingPunct="1">
              <a:defRPr sz="1600" kern="1200">
                <a:solidFill>
                  <a:schemeClr val="tx1"/>
                </a:solidFill>
                <a:latin typeface="Calibri" pitchFamily="34" charset="0"/>
                <a:ea typeface="+mn-ea"/>
                <a:cs typeface="Arial" charset="0"/>
              </a:defRPr>
            </a:lvl8pPr>
            <a:lvl9pPr marL="3657600" algn="l" defTabSz="914400" rtl="0" eaLnBrk="1" latinLnBrk="0" hangingPunct="1">
              <a:defRPr sz="1600" kern="1200">
                <a:solidFill>
                  <a:schemeClr val="tx1"/>
                </a:solidFill>
                <a:latin typeface="Calibri" pitchFamily="34" charset="0"/>
                <a:ea typeface="+mn-ea"/>
                <a:cs typeface="Arial" charset="0"/>
              </a:defRPr>
            </a:lvl9pPr>
          </a:lstStyle>
          <a:p>
            <a:pPr algn="l"/>
            <a:r>
              <a:rPr lang="de-DE" sz="1100" dirty="0" smtClean="0">
                <a:solidFill>
                  <a:srgbClr val="FF0000"/>
                </a:solidFill>
              </a:rPr>
              <a:t>Controller mit    LTE-Stick </a:t>
            </a:r>
            <a:endParaRPr lang="de-DE" sz="1100" dirty="0">
              <a:solidFill>
                <a:srgbClr val="FF0000"/>
              </a:solidFill>
            </a:endParaRPr>
          </a:p>
        </p:txBody>
      </p:sp>
    </p:spTree>
    <p:extLst>
      <p:ext uri="{BB962C8B-B14F-4D97-AF65-F5344CB8AC3E}">
        <p14:creationId xmlns:p14="http://schemas.microsoft.com/office/powerpoint/2010/main" val="616451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848488"/>
                </a:solidFill>
              </a:rPr>
              <a:t>Dashboard Feldtest in Berlin seit 30</a:t>
            </a:r>
            <a:r>
              <a:rPr lang="de-DE" dirty="0" smtClean="0">
                <a:solidFill>
                  <a:srgbClr val="848488"/>
                </a:solidFill>
              </a:rPr>
              <a:t>. März 2022</a:t>
            </a:r>
            <a:r>
              <a:rPr lang="de-DE" dirty="0">
                <a:solidFill>
                  <a:srgbClr val="848488"/>
                </a:solidFill>
              </a:rPr>
              <a:t>:  </a:t>
            </a:r>
            <a:br>
              <a:rPr lang="de-DE" dirty="0">
                <a:solidFill>
                  <a:srgbClr val="848488"/>
                </a:solidFill>
              </a:rPr>
            </a:br>
            <a:r>
              <a:rPr lang="de-DE" sz="1800" dirty="0">
                <a:solidFill>
                  <a:srgbClr val="848488"/>
                </a:solidFill>
              </a:rPr>
              <a:t>Störung bei der Speicherladung am </a:t>
            </a:r>
            <a:r>
              <a:rPr lang="de-DE" sz="1800" dirty="0" smtClean="0">
                <a:solidFill>
                  <a:srgbClr val="848488"/>
                </a:solidFill>
              </a:rPr>
              <a:t>20. Mai 2022.</a:t>
            </a:r>
            <a:endParaRPr lang="de-DE" sz="1800" dirty="0">
              <a:solidFill>
                <a:srgbClr val="848488"/>
              </a:solidFill>
            </a:endParaRPr>
          </a:p>
        </p:txBody>
      </p:sp>
      <p:pic>
        <p:nvPicPr>
          <p:cNvPr id="5" name="Inhaltsplatzhalter 4"/>
          <p:cNvPicPr>
            <a:picLocks noGrp="1" noChangeAspect="1"/>
          </p:cNvPicPr>
          <p:nvPr>
            <p:ph idx="1"/>
          </p:nvPr>
        </p:nvPicPr>
        <p:blipFill>
          <a:blip r:embed="rId2"/>
          <a:stretch>
            <a:fillRect/>
          </a:stretch>
        </p:blipFill>
        <p:spPr>
          <a:xfrm>
            <a:off x="796590" y="1304765"/>
            <a:ext cx="6728660" cy="5327084"/>
          </a:xfrm>
          <a:prstGeom prst="rect">
            <a:avLst/>
          </a:prstGeom>
        </p:spPr>
      </p:pic>
      <p:sp>
        <p:nvSpPr>
          <p:cNvPr id="4" name="Foliennummernplatzhalter 3"/>
          <p:cNvSpPr>
            <a:spLocks noGrp="1"/>
          </p:cNvSpPr>
          <p:nvPr>
            <p:ph type="sldNum" sz="quarter" idx="10"/>
          </p:nvPr>
        </p:nvSpPr>
        <p:spPr/>
        <p:txBody>
          <a:bodyPr/>
          <a:lstStyle/>
          <a:p>
            <a:pPr>
              <a:defRPr/>
            </a:pPr>
            <a:fld id="{0F0DEBA1-D266-4BCD-9BD2-414E41836FF0}" type="slidenum">
              <a:rPr lang="de-DE" altLang="de-DE" smtClean="0"/>
              <a:pPr>
                <a:defRPr/>
              </a:pPr>
              <a:t>12</a:t>
            </a:fld>
            <a:endParaRPr lang="de-DE" altLang="de-DE"/>
          </a:p>
        </p:txBody>
      </p:sp>
    </p:spTree>
    <p:extLst>
      <p:ext uri="{BB962C8B-B14F-4D97-AF65-F5344CB8AC3E}">
        <p14:creationId xmlns:p14="http://schemas.microsoft.com/office/powerpoint/2010/main" val="1788189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848488"/>
                </a:solidFill>
              </a:rPr>
              <a:t>Aktueller Beitrag zur T-Absenkung in Kombination mit der T-Überwachung (DGKH, Seite 5).</a:t>
            </a:r>
            <a:endParaRPr lang="de-DE" dirty="0">
              <a:solidFill>
                <a:srgbClr val="848488"/>
              </a:solidFill>
            </a:endParaRPr>
          </a:p>
        </p:txBody>
      </p:sp>
      <p:pic>
        <p:nvPicPr>
          <p:cNvPr id="5" name="Inhaltsplatzhalter 4"/>
          <p:cNvPicPr>
            <a:picLocks noGrp="1" noChangeAspect="1"/>
          </p:cNvPicPr>
          <p:nvPr>
            <p:ph idx="1"/>
          </p:nvPr>
        </p:nvPicPr>
        <p:blipFill>
          <a:blip r:embed="rId2"/>
          <a:stretch>
            <a:fillRect/>
          </a:stretch>
        </p:blipFill>
        <p:spPr>
          <a:xfrm>
            <a:off x="611560" y="1385089"/>
            <a:ext cx="8028892" cy="5096025"/>
          </a:xfrm>
          <a:prstGeom prst="rect">
            <a:avLst/>
          </a:prstGeom>
        </p:spPr>
      </p:pic>
      <p:sp>
        <p:nvSpPr>
          <p:cNvPr id="4" name="Foliennummernplatzhalter 3"/>
          <p:cNvSpPr>
            <a:spLocks noGrp="1"/>
          </p:cNvSpPr>
          <p:nvPr>
            <p:ph type="sldNum" sz="quarter" idx="10"/>
          </p:nvPr>
        </p:nvSpPr>
        <p:spPr/>
        <p:txBody>
          <a:bodyPr/>
          <a:lstStyle/>
          <a:p>
            <a:pPr>
              <a:defRPr/>
            </a:pPr>
            <a:fld id="{0F0DEBA1-D266-4BCD-9BD2-414E41836FF0}" type="slidenum">
              <a:rPr lang="de-DE" altLang="de-DE" smtClean="0"/>
              <a:pPr>
                <a:defRPr/>
              </a:pPr>
              <a:t>13</a:t>
            </a:fld>
            <a:endParaRPr lang="de-DE" altLang="de-DE"/>
          </a:p>
        </p:txBody>
      </p:sp>
    </p:spTree>
    <p:extLst>
      <p:ext uri="{BB962C8B-B14F-4D97-AF65-F5344CB8AC3E}">
        <p14:creationId xmlns:p14="http://schemas.microsoft.com/office/powerpoint/2010/main" val="1487904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848488"/>
                </a:solidFill>
              </a:rPr>
              <a:t>60 °C und kein Ende in </a:t>
            </a:r>
            <a:r>
              <a:rPr lang="de-DE" dirty="0" smtClean="0">
                <a:solidFill>
                  <a:srgbClr val="848488"/>
                </a:solidFill>
              </a:rPr>
              <a:t>Sicht?</a:t>
            </a:r>
            <a:endParaRPr lang="de-DE" dirty="0">
              <a:solidFill>
                <a:srgbClr val="848488"/>
              </a:solidFill>
            </a:endParaRPr>
          </a:p>
        </p:txBody>
      </p:sp>
      <p:sp>
        <p:nvSpPr>
          <p:cNvPr id="3" name="Inhaltsplatzhalter 2"/>
          <p:cNvSpPr>
            <a:spLocks noGrp="1"/>
          </p:cNvSpPr>
          <p:nvPr>
            <p:ph idx="1"/>
          </p:nvPr>
        </p:nvSpPr>
        <p:spPr/>
        <p:txBody>
          <a:bodyPr/>
          <a:lstStyle/>
          <a:p>
            <a:r>
              <a:rPr lang="de-DE" b="0" dirty="0">
                <a:solidFill>
                  <a:srgbClr val="848488"/>
                </a:solidFill>
              </a:rPr>
              <a:t>Zusammenfassung</a:t>
            </a:r>
            <a:r>
              <a:rPr lang="de-DE" b="0" dirty="0" smtClean="0">
                <a:solidFill>
                  <a:srgbClr val="848488"/>
                </a:solidFill>
              </a:rPr>
              <a:t>:</a:t>
            </a:r>
          </a:p>
          <a:p>
            <a:endParaRPr lang="de-DE" b="0" dirty="0">
              <a:solidFill>
                <a:srgbClr val="848488"/>
              </a:solidFill>
            </a:endParaRPr>
          </a:p>
          <a:p>
            <a:pPr marL="285750" indent="-285750">
              <a:buFont typeface="Symbol" panose="05050102010706020507" pitchFamily="18" charset="2"/>
              <a:buChar char="-"/>
            </a:pPr>
            <a:r>
              <a:rPr lang="de-DE" b="0" dirty="0">
                <a:solidFill>
                  <a:srgbClr val="848488"/>
                </a:solidFill>
              </a:rPr>
              <a:t>Aktuelle Vorgabe von </a:t>
            </a:r>
            <a:r>
              <a:rPr lang="de-DE" b="0" dirty="0" smtClean="0">
                <a:solidFill>
                  <a:srgbClr val="848488"/>
                </a:solidFill>
              </a:rPr>
              <a:t>60/55°C </a:t>
            </a:r>
            <a:r>
              <a:rPr lang="de-DE" b="0" dirty="0">
                <a:solidFill>
                  <a:srgbClr val="848488"/>
                </a:solidFill>
              </a:rPr>
              <a:t>enthält einen Sicherheitspuffer von 5 K für Systemmängel</a:t>
            </a:r>
          </a:p>
          <a:p>
            <a:pPr marL="285750" indent="-285750">
              <a:buFont typeface="Symbol" panose="05050102010706020507" pitchFamily="18" charset="2"/>
              <a:buChar char="-"/>
            </a:pPr>
            <a:r>
              <a:rPr lang="de-DE" b="0" dirty="0">
                <a:solidFill>
                  <a:srgbClr val="848488"/>
                </a:solidFill>
              </a:rPr>
              <a:t>Kann bei automatischer Überwachung entfallen: </a:t>
            </a:r>
            <a:r>
              <a:rPr lang="de-DE" b="0" dirty="0">
                <a:solidFill>
                  <a:srgbClr val="FF0000"/>
                </a:solidFill>
              </a:rPr>
              <a:t>53/50°C statt 60/55°C</a:t>
            </a:r>
            <a:r>
              <a:rPr lang="de-DE" b="0" dirty="0">
                <a:solidFill>
                  <a:srgbClr val="848488"/>
                </a:solidFill>
              </a:rPr>
              <a:t>, spart &gt; 10 % Energie</a:t>
            </a:r>
          </a:p>
          <a:p>
            <a:pPr marL="285750" indent="-285750">
              <a:buFont typeface="Symbol" panose="05050102010706020507" pitchFamily="18" charset="2"/>
              <a:buChar char="-"/>
            </a:pPr>
            <a:r>
              <a:rPr lang="de-DE" b="0" dirty="0">
                <a:solidFill>
                  <a:srgbClr val="848488"/>
                </a:solidFill>
              </a:rPr>
              <a:t>Expertise der Hygieneexperten muss dringend in die Regelwerke (W 551, DIN EN 1988, </a:t>
            </a:r>
            <a:r>
              <a:rPr lang="de-DE" b="0" dirty="0" smtClean="0">
                <a:solidFill>
                  <a:srgbClr val="848488"/>
                </a:solidFill>
              </a:rPr>
              <a:t>…) einfließen</a:t>
            </a:r>
            <a:endParaRPr lang="de-DE" b="0" dirty="0">
              <a:solidFill>
                <a:srgbClr val="848488"/>
              </a:solidFill>
            </a:endParaRPr>
          </a:p>
          <a:p>
            <a:endParaRPr lang="de-DE" dirty="0"/>
          </a:p>
        </p:txBody>
      </p:sp>
      <p:sp>
        <p:nvSpPr>
          <p:cNvPr id="4" name="Foliennummernplatzhalter 3"/>
          <p:cNvSpPr>
            <a:spLocks noGrp="1"/>
          </p:cNvSpPr>
          <p:nvPr>
            <p:ph type="sldNum" sz="quarter" idx="10"/>
          </p:nvPr>
        </p:nvSpPr>
        <p:spPr/>
        <p:txBody>
          <a:bodyPr/>
          <a:lstStyle/>
          <a:p>
            <a:pPr>
              <a:defRPr/>
            </a:pPr>
            <a:fld id="{0F0DEBA1-D266-4BCD-9BD2-414E41836FF0}" type="slidenum">
              <a:rPr lang="de-DE" altLang="de-DE" smtClean="0"/>
              <a:pPr>
                <a:defRPr/>
              </a:pPr>
              <a:t>14</a:t>
            </a:fld>
            <a:endParaRPr lang="de-DE" altLang="de-DE"/>
          </a:p>
        </p:txBody>
      </p:sp>
    </p:spTree>
    <p:extLst>
      <p:ext uri="{BB962C8B-B14F-4D97-AF65-F5344CB8AC3E}">
        <p14:creationId xmlns:p14="http://schemas.microsoft.com/office/powerpoint/2010/main" val="2280614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b="0" dirty="0">
                <a:solidFill>
                  <a:srgbClr val="848488"/>
                </a:solidFill>
              </a:rPr>
              <a:t>Die zu Grunde liegenden Vorhaben (Trans2NT-TWW und </a:t>
            </a:r>
            <a:r>
              <a:rPr lang="de-DE" b="0" dirty="0" err="1">
                <a:solidFill>
                  <a:srgbClr val="848488"/>
                </a:solidFill>
              </a:rPr>
              <a:t>PVTsolutions</a:t>
            </a:r>
            <a:r>
              <a:rPr lang="de-DE" b="0" dirty="0">
                <a:solidFill>
                  <a:srgbClr val="848488"/>
                </a:solidFill>
              </a:rPr>
              <a:t>) wurde mit Mitteln des Bundesministeriums für Wirtschaft und Klimaschutz (BMWK) unter dem Förderkennzeichen 03EN1027D und 03ETW011C gefördert. Die Autoren danken für die Unterstützung und übernehmen die Verantwortung für den Inhalt der Veröffentlichung.</a:t>
            </a:r>
          </a:p>
          <a:p>
            <a:endParaRPr lang="de-DE" dirty="0"/>
          </a:p>
        </p:txBody>
      </p:sp>
      <p:sp>
        <p:nvSpPr>
          <p:cNvPr id="4" name="Foliennummernplatzhalter 3"/>
          <p:cNvSpPr>
            <a:spLocks noGrp="1"/>
          </p:cNvSpPr>
          <p:nvPr>
            <p:ph type="sldNum" sz="quarter" idx="10"/>
          </p:nvPr>
        </p:nvSpPr>
        <p:spPr/>
        <p:txBody>
          <a:bodyPr/>
          <a:lstStyle/>
          <a:p>
            <a:pPr>
              <a:defRPr/>
            </a:pPr>
            <a:fld id="{0F0DEBA1-D266-4BCD-9BD2-414E41836FF0}" type="slidenum">
              <a:rPr lang="de-DE" altLang="de-DE" smtClean="0"/>
              <a:pPr>
                <a:defRPr/>
              </a:pPr>
              <a:t>15</a:t>
            </a:fld>
            <a:endParaRPr lang="de-DE" altLang="de-DE"/>
          </a:p>
        </p:txBody>
      </p:sp>
      <p:pic>
        <p:nvPicPr>
          <p:cNvPr id="5" name="Grafik 4"/>
          <p:cNvPicPr>
            <a:picLocks noChangeAspect="1"/>
          </p:cNvPicPr>
          <p:nvPr/>
        </p:nvPicPr>
        <p:blipFill>
          <a:blip r:embed="rId2"/>
          <a:stretch>
            <a:fillRect/>
          </a:stretch>
        </p:blipFill>
        <p:spPr>
          <a:xfrm>
            <a:off x="2699792" y="2940158"/>
            <a:ext cx="4371211" cy="1914310"/>
          </a:xfrm>
          <a:prstGeom prst="rect">
            <a:avLst/>
          </a:prstGeom>
        </p:spPr>
      </p:pic>
    </p:spTree>
    <p:extLst>
      <p:ext uri="{BB962C8B-B14F-4D97-AF65-F5344CB8AC3E}">
        <p14:creationId xmlns:p14="http://schemas.microsoft.com/office/powerpoint/2010/main" val="1192083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lgn="ctr"/>
            <a:r>
              <a:rPr lang="de-DE" sz="5400" dirty="0" smtClean="0">
                <a:solidFill>
                  <a:srgbClr val="848488"/>
                </a:solidFill>
              </a:rPr>
              <a:t>Vielen Dank für Ihre Aufmerksamkeit und </a:t>
            </a:r>
            <a:r>
              <a:rPr lang="de-DE" sz="5400" dirty="0" smtClean="0">
                <a:solidFill>
                  <a:srgbClr val="848488"/>
                </a:solidFill>
              </a:rPr>
              <a:t>die Förderung</a:t>
            </a:r>
            <a:r>
              <a:rPr lang="de-DE" sz="5400" dirty="0" smtClean="0">
                <a:solidFill>
                  <a:srgbClr val="848488"/>
                </a:solidFill>
              </a:rPr>
              <a:t>!</a:t>
            </a:r>
            <a:endParaRPr lang="de-DE" sz="5400" dirty="0">
              <a:solidFill>
                <a:srgbClr val="848488"/>
              </a:solidFill>
            </a:endParaRPr>
          </a:p>
        </p:txBody>
      </p:sp>
      <p:sp>
        <p:nvSpPr>
          <p:cNvPr id="4" name="Foliennummernplatzhalter 3"/>
          <p:cNvSpPr>
            <a:spLocks noGrp="1"/>
          </p:cNvSpPr>
          <p:nvPr>
            <p:ph type="sldNum" sz="quarter" idx="10"/>
          </p:nvPr>
        </p:nvSpPr>
        <p:spPr/>
        <p:txBody>
          <a:bodyPr/>
          <a:lstStyle/>
          <a:p>
            <a:pPr>
              <a:defRPr/>
            </a:pPr>
            <a:fld id="{0F0DEBA1-D266-4BCD-9BD2-414E41836FF0}" type="slidenum">
              <a:rPr lang="de-DE" altLang="de-DE" smtClean="0"/>
              <a:pPr>
                <a:defRPr/>
              </a:pPr>
              <a:t>16</a:t>
            </a:fld>
            <a:endParaRPr lang="de-DE" altLang="de-DE"/>
          </a:p>
        </p:txBody>
      </p:sp>
    </p:spTree>
    <p:extLst>
      <p:ext uri="{BB962C8B-B14F-4D97-AF65-F5344CB8AC3E}">
        <p14:creationId xmlns:p14="http://schemas.microsoft.com/office/powerpoint/2010/main" val="215834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solidFill>
                  <a:srgbClr val="848488"/>
                </a:solidFill>
              </a:rPr>
              <a:t>Ansprechpartner.</a:t>
            </a:r>
            <a:endParaRPr lang="de-DE" dirty="0">
              <a:solidFill>
                <a:srgbClr val="848488"/>
              </a:solidFill>
            </a:endParaRPr>
          </a:p>
        </p:txBody>
      </p:sp>
      <p:sp>
        <p:nvSpPr>
          <p:cNvPr id="6" name="Inhaltsplatzhalter 5"/>
          <p:cNvSpPr>
            <a:spLocks noGrp="1"/>
          </p:cNvSpPr>
          <p:nvPr>
            <p:ph sz="half" idx="1"/>
          </p:nvPr>
        </p:nvSpPr>
        <p:spPr/>
        <p:txBody>
          <a:bodyPr/>
          <a:lstStyle/>
          <a:p>
            <a:r>
              <a:rPr lang="de-DE" sz="1600" b="0" dirty="0">
                <a:solidFill>
                  <a:srgbClr val="848488"/>
                </a:solidFill>
              </a:rPr>
              <a:t>Lukas Aust</a:t>
            </a:r>
          </a:p>
          <a:p>
            <a:r>
              <a:rPr lang="de-DE" sz="1600" b="0" dirty="0">
                <a:solidFill>
                  <a:srgbClr val="848488"/>
                </a:solidFill>
              </a:rPr>
              <a:t>SOLVIS GmbH</a:t>
            </a:r>
          </a:p>
          <a:p>
            <a:r>
              <a:rPr lang="de-DE" sz="1600" b="0" dirty="0" err="1">
                <a:solidFill>
                  <a:srgbClr val="848488"/>
                </a:solidFill>
              </a:rPr>
              <a:t>Grotrian</a:t>
            </a:r>
            <a:r>
              <a:rPr lang="de-DE" sz="1600" b="0" dirty="0">
                <a:solidFill>
                  <a:srgbClr val="848488"/>
                </a:solidFill>
              </a:rPr>
              <a:t>-Steinweg-Straße 12</a:t>
            </a:r>
          </a:p>
          <a:p>
            <a:r>
              <a:rPr lang="de-DE" sz="1600" b="0" dirty="0">
                <a:solidFill>
                  <a:srgbClr val="848488"/>
                </a:solidFill>
              </a:rPr>
              <a:t>38112 Braunschweig</a:t>
            </a:r>
          </a:p>
          <a:p>
            <a:r>
              <a:rPr lang="de-DE" sz="1600" b="0" dirty="0">
                <a:solidFill>
                  <a:srgbClr val="848488"/>
                </a:solidFill>
              </a:rPr>
              <a:t>Telefon: +49 171 13512213</a:t>
            </a:r>
          </a:p>
          <a:p>
            <a:r>
              <a:rPr lang="de-DE" sz="1600" b="0" dirty="0">
                <a:solidFill>
                  <a:srgbClr val="848488"/>
                </a:solidFill>
              </a:rPr>
              <a:t>E-Mail: laust@solvis.de</a:t>
            </a:r>
          </a:p>
          <a:p>
            <a:endParaRPr lang="de-DE" dirty="0"/>
          </a:p>
        </p:txBody>
      </p:sp>
      <p:sp>
        <p:nvSpPr>
          <p:cNvPr id="7" name="Inhaltsplatzhalter 6"/>
          <p:cNvSpPr>
            <a:spLocks noGrp="1"/>
          </p:cNvSpPr>
          <p:nvPr>
            <p:ph sz="half" idx="2"/>
          </p:nvPr>
        </p:nvSpPr>
        <p:spPr/>
        <p:txBody>
          <a:bodyPr/>
          <a:lstStyle/>
          <a:p>
            <a:r>
              <a:rPr lang="de-DE" sz="1600" b="0" dirty="0">
                <a:solidFill>
                  <a:srgbClr val="848488"/>
                </a:solidFill>
              </a:rPr>
              <a:t>Helmut Jäger</a:t>
            </a:r>
          </a:p>
          <a:p>
            <a:r>
              <a:rPr lang="de-DE" sz="1600" b="0" dirty="0">
                <a:solidFill>
                  <a:srgbClr val="848488"/>
                </a:solidFill>
              </a:rPr>
              <a:t>SOLVIS GmbH</a:t>
            </a:r>
          </a:p>
          <a:p>
            <a:r>
              <a:rPr lang="de-DE" sz="1600" b="0" dirty="0" err="1">
                <a:solidFill>
                  <a:srgbClr val="848488"/>
                </a:solidFill>
              </a:rPr>
              <a:t>Grotrian</a:t>
            </a:r>
            <a:r>
              <a:rPr lang="de-DE" sz="1600" b="0" dirty="0">
                <a:solidFill>
                  <a:srgbClr val="848488"/>
                </a:solidFill>
              </a:rPr>
              <a:t>-Steinweg-Straße 12</a:t>
            </a:r>
          </a:p>
          <a:p>
            <a:r>
              <a:rPr lang="de-DE" sz="1600" b="0" dirty="0">
                <a:solidFill>
                  <a:srgbClr val="848488"/>
                </a:solidFill>
              </a:rPr>
              <a:t>38112 Braunschweig</a:t>
            </a:r>
          </a:p>
          <a:p>
            <a:r>
              <a:rPr lang="de-DE" sz="1600" b="0" dirty="0">
                <a:solidFill>
                  <a:srgbClr val="848488"/>
                </a:solidFill>
              </a:rPr>
              <a:t>Telefon: +49 172 5471951</a:t>
            </a:r>
          </a:p>
          <a:p>
            <a:r>
              <a:rPr lang="de-DE" sz="1600" b="0" dirty="0">
                <a:solidFill>
                  <a:srgbClr val="848488"/>
                </a:solidFill>
              </a:rPr>
              <a:t>E-Mail: hjaeger@solvis.de</a:t>
            </a:r>
          </a:p>
          <a:p>
            <a:endParaRPr lang="de-DE" dirty="0"/>
          </a:p>
        </p:txBody>
      </p:sp>
      <p:sp>
        <p:nvSpPr>
          <p:cNvPr id="4" name="Foliennummernplatzhalter 3"/>
          <p:cNvSpPr>
            <a:spLocks noGrp="1"/>
          </p:cNvSpPr>
          <p:nvPr>
            <p:ph type="sldNum" sz="quarter" idx="10"/>
          </p:nvPr>
        </p:nvSpPr>
        <p:spPr/>
        <p:txBody>
          <a:bodyPr/>
          <a:lstStyle/>
          <a:p>
            <a:pPr>
              <a:defRPr/>
            </a:pPr>
            <a:fld id="{0F0DEBA1-D266-4BCD-9BD2-414E41836FF0}" type="slidenum">
              <a:rPr lang="de-DE" altLang="de-DE" smtClean="0"/>
              <a:pPr>
                <a:defRPr/>
              </a:pPr>
              <a:t>2</a:t>
            </a:fld>
            <a:endParaRPr lang="de-DE" altLang="de-DE"/>
          </a:p>
        </p:txBody>
      </p:sp>
    </p:spTree>
    <p:extLst>
      <p:ext uri="{BB962C8B-B14F-4D97-AF65-F5344CB8AC3E}">
        <p14:creationId xmlns:p14="http://schemas.microsoft.com/office/powerpoint/2010/main" val="206364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260350"/>
            <a:ext cx="7129487" cy="936625"/>
          </a:xfrm>
        </p:spPr>
        <p:txBody>
          <a:bodyPr/>
          <a:lstStyle/>
          <a:p>
            <a:r>
              <a:rPr lang="de-DE" sz="2200" dirty="0">
                <a:solidFill>
                  <a:srgbClr val="848488"/>
                </a:solidFill>
              </a:rPr>
              <a:t>Energiekonzept </a:t>
            </a:r>
            <a:r>
              <a:rPr lang="de-DE" sz="2200" dirty="0" smtClean="0">
                <a:solidFill>
                  <a:srgbClr val="848488"/>
                </a:solidFill>
              </a:rPr>
              <a:t>Lichterfelde-Süd, </a:t>
            </a:r>
            <a:r>
              <a:rPr lang="de-DE" sz="2200" dirty="0">
                <a:solidFill>
                  <a:srgbClr val="848488"/>
                </a:solidFill>
              </a:rPr>
              <a:t>Märkische Scholle, Haus </a:t>
            </a:r>
            <a:r>
              <a:rPr lang="de-DE" sz="2200" dirty="0" smtClean="0">
                <a:solidFill>
                  <a:srgbClr val="848488"/>
                </a:solidFill>
              </a:rPr>
              <a:t>9, (zentrales </a:t>
            </a:r>
            <a:r>
              <a:rPr lang="de-DE" sz="2200" dirty="0">
                <a:solidFill>
                  <a:srgbClr val="848488"/>
                </a:solidFill>
              </a:rPr>
              <a:t>WW-System mit </a:t>
            </a:r>
            <a:r>
              <a:rPr lang="de-DE" sz="2200" dirty="0" smtClean="0">
                <a:solidFill>
                  <a:srgbClr val="848488"/>
                </a:solidFill>
              </a:rPr>
              <a:t>53/50°C + Ultrafiltration)</a:t>
            </a:r>
            <a:r>
              <a:rPr lang="de-DE" dirty="0"/>
              <a:t/>
            </a:r>
            <a:br>
              <a:rPr lang="de-DE" dirty="0"/>
            </a:br>
            <a:endParaRPr lang="de-DE" dirty="0"/>
          </a:p>
        </p:txBody>
      </p:sp>
      <p:pic>
        <p:nvPicPr>
          <p:cNvPr id="6" name="Inhaltsplatzhalter 5"/>
          <p:cNvPicPr>
            <a:picLocks noGrp="1" noChangeAspect="1"/>
          </p:cNvPicPr>
          <p:nvPr>
            <p:ph sz="half" idx="1"/>
          </p:nvPr>
        </p:nvPicPr>
        <p:blipFill>
          <a:blip r:embed="rId2"/>
          <a:stretch>
            <a:fillRect/>
          </a:stretch>
        </p:blipFill>
        <p:spPr>
          <a:xfrm>
            <a:off x="250825" y="1548831"/>
            <a:ext cx="4241800" cy="2267169"/>
          </a:xfrm>
          <a:prstGeom prst="rect">
            <a:avLst/>
          </a:prstGeom>
        </p:spPr>
      </p:pic>
      <p:sp>
        <p:nvSpPr>
          <p:cNvPr id="5" name="Foliennummernplatzhalter 4"/>
          <p:cNvSpPr>
            <a:spLocks noGrp="1"/>
          </p:cNvSpPr>
          <p:nvPr>
            <p:ph type="sldNum" sz="quarter" idx="10"/>
          </p:nvPr>
        </p:nvSpPr>
        <p:spPr/>
        <p:txBody>
          <a:bodyPr/>
          <a:lstStyle/>
          <a:p>
            <a:pPr>
              <a:defRPr/>
            </a:pPr>
            <a:fld id="{A73C8F02-263D-43DB-8E8A-B718C25188FB}" type="slidenum">
              <a:rPr lang="de-DE" altLang="de-DE" smtClean="0"/>
              <a:pPr>
                <a:defRPr/>
              </a:pPr>
              <a:t>3</a:t>
            </a:fld>
            <a:endParaRPr lang="de-DE" altLang="de-DE"/>
          </a:p>
        </p:txBody>
      </p:sp>
      <p:pic>
        <p:nvPicPr>
          <p:cNvPr id="7" name="Grafik 6"/>
          <p:cNvPicPr>
            <a:picLocks noChangeAspect="1"/>
          </p:cNvPicPr>
          <p:nvPr/>
        </p:nvPicPr>
        <p:blipFill>
          <a:blip r:embed="rId3"/>
          <a:stretch>
            <a:fillRect/>
          </a:stretch>
        </p:blipFill>
        <p:spPr>
          <a:xfrm>
            <a:off x="250825" y="3897315"/>
            <a:ext cx="4213319" cy="2771774"/>
          </a:xfrm>
          <a:prstGeom prst="rect">
            <a:avLst/>
          </a:prstGeom>
        </p:spPr>
      </p:pic>
      <p:pic>
        <p:nvPicPr>
          <p:cNvPr id="9" name="Inhaltsplatzhalter 8"/>
          <p:cNvPicPr>
            <a:picLocks noGrp="1" noChangeAspect="1"/>
          </p:cNvPicPr>
          <p:nvPr>
            <p:ph sz="half" idx="2"/>
          </p:nvPr>
        </p:nvPicPr>
        <p:blipFill>
          <a:blip r:embed="rId4"/>
          <a:stretch>
            <a:fillRect/>
          </a:stretch>
        </p:blipFill>
        <p:spPr>
          <a:xfrm>
            <a:off x="1979712" y="1448780"/>
            <a:ext cx="6948772" cy="5570347"/>
          </a:xfrm>
          <a:prstGeom prst="rect">
            <a:avLst/>
          </a:prstGeom>
        </p:spPr>
      </p:pic>
    </p:spTree>
    <p:extLst>
      <p:ext uri="{BB962C8B-B14F-4D97-AF65-F5344CB8AC3E}">
        <p14:creationId xmlns:p14="http://schemas.microsoft.com/office/powerpoint/2010/main" val="55131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260350"/>
            <a:ext cx="7237499" cy="936625"/>
          </a:xfrm>
        </p:spPr>
        <p:txBody>
          <a:bodyPr/>
          <a:lstStyle/>
          <a:p>
            <a:r>
              <a:rPr lang="de-DE" dirty="0">
                <a:solidFill>
                  <a:srgbClr val="848488"/>
                </a:solidFill>
              </a:rPr>
              <a:t>Trinkwasserreinigung durch </a:t>
            </a:r>
            <a:r>
              <a:rPr lang="de-DE" dirty="0" smtClean="0">
                <a:solidFill>
                  <a:srgbClr val="848488"/>
                </a:solidFill>
              </a:rPr>
              <a:t>Ultrafiltration</a:t>
            </a:r>
            <a:r>
              <a:rPr lang="de-DE" dirty="0">
                <a:solidFill>
                  <a:srgbClr val="848488"/>
                </a:solidFill>
              </a:rPr>
              <a:t/>
            </a:r>
            <a:br>
              <a:rPr lang="de-DE" dirty="0">
                <a:solidFill>
                  <a:srgbClr val="848488"/>
                </a:solidFill>
              </a:rPr>
            </a:br>
            <a:r>
              <a:rPr lang="de-DE" sz="1800" dirty="0">
                <a:solidFill>
                  <a:srgbClr val="848488"/>
                </a:solidFill>
              </a:rPr>
              <a:t>Reinigung von Legionellen, unerwünschten Mikroorganismen und Partikeln.</a:t>
            </a:r>
          </a:p>
        </p:txBody>
      </p:sp>
      <p:pic>
        <p:nvPicPr>
          <p:cNvPr id="5" name="Inhaltsplatzhalter 4"/>
          <p:cNvPicPr>
            <a:picLocks noGrp="1" noChangeAspect="1"/>
          </p:cNvPicPr>
          <p:nvPr>
            <p:ph idx="1"/>
          </p:nvPr>
        </p:nvPicPr>
        <p:blipFill rotWithShape="1">
          <a:blip r:embed="rId2"/>
          <a:srcRect b="68469"/>
          <a:stretch/>
        </p:blipFill>
        <p:spPr>
          <a:xfrm>
            <a:off x="485247" y="1557338"/>
            <a:ext cx="8168743" cy="1979674"/>
          </a:xfrm>
          <a:prstGeom prst="rect">
            <a:avLst/>
          </a:prstGeom>
        </p:spPr>
      </p:pic>
      <p:sp>
        <p:nvSpPr>
          <p:cNvPr id="4" name="Foliennummernplatzhalter 3"/>
          <p:cNvSpPr>
            <a:spLocks noGrp="1"/>
          </p:cNvSpPr>
          <p:nvPr>
            <p:ph type="sldNum" sz="quarter" idx="10"/>
          </p:nvPr>
        </p:nvSpPr>
        <p:spPr/>
        <p:txBody>
          <a:bodyPr/>
          <a:lstStyle/>
          <a:p>
            <a:pPr>
              <a:defRPr/>
            </a:pPr>
            <a:fld id="{0F0DEBA1-D266-4BCD-9BD2-414E41836FF0}" type="slidenum">
              <a:rPr lang="de-DE" altLang="de-DE" smtClean="0"/>
              <a:pPr>
                <a:defRPr/>
              </a:pPr>
              <a:t>4</a:t>
            </a:fld>
            <a:endParaRPr lang="de-DE" altLang="de-DE"/>
          </a:p>
        </p:txBody>
      </p:sp>
      <p:sp>
        <p:nvSpPr>
          <p:cNvPr id="6" name="Text Box 41"/>
          <p:cNvSpPr txBox="1">
            <a:spLocks noChangeArrowheads="1"/>
          </p:cNvSpPr>
          <p:nvPr/>
        </p:nvSpPr>
        <p:spPr bwMode="gray">
          <a:xfrm>
            <a:off x="1932725" y="2312987"/>
            <a:ext cx="1082675" cy="314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3" rIns="91428" bIns="45713">
            <a:spAutoFit/>
          </a:bodyPr>
          <a:lstStyle>
            <a:lvl1pPr algn="l" eaLnBrk="0" hangingPunct="0">
              <a:spcBef>
                <a:spcPct val="20000"/>
              </a:spcBef>
              <a:spcAft>
                <a:spcPct val="20000"/>
              </a:spcAft>
              <a:defRPr sz="1600" b="1">
                <a:solidFill>
                  <a:schemeClr val="accent2"/>
                </a:solidFill>
                <a:latin typeface="Calibri" panose="020F0502020204030204" pitchFamily="34" charset="0"/>
                <a:cs typeface="Arial" panose="020B0604020202020204" pitchFamily="34" charset="0"/>
              </a:defRPr>
            </a:lvl1pPr>
            <a:lvl2pPr marL="742950" indent="-285750" algn="l" eaLnBrk="0"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1143000" indent="-228600" algn="l" eaLnBrk="0"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1600200" indent="-228600" algn="l" eaLnBrk="0"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2057400" indent="-228600" algn="l" eaLnBrk="0"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eaLnBrk="1" hangingPunct="1">
              <a:spcBef>
                <a:spcPct val="50000"/>
              </a:spcBef>
              <a:spcAft>
                <a:spcPct val="0"/>
              </a:spcAft>
            </a:pPr>
            <a:r>
              <a:rPr lang="de-DE" altLang="de-DE" sz="1400" dirty="0">
                <a:solidFill>
                  <a:schemeClr val="tx1"/>
                </a:solidFill>
              </a:rPr>
              <a:t> Wasser</a:t>
            </a:r>
          </a:p>
        </p:txBody>
      </p:sp>
      <p:sp>
        <p:nvSpPr>
          <p:cNvPr id="7" name="Text Box 41"/>
          <p:cNvSpPr txBox="1">
            <a:spLocks noChangeArrowheads="1"/>
          </p:cNvSpPr>
          <p:nvPr/>
        </p:nvSpPr>
        <p:spPr bwMode="gray">
          <a:xfrm>
            <a:off x="4752020" y="2316269"/>
            <a:ext cx="1082675" cy="307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3" rIns="91428" bIns="45713">
            <a:spAutoFit/>
          </a:bodyPr>
          <a:lstStyle>
            <a:lvl1pPr algn="l" eaLnBrk="0" hangingPunct="0">
              <a:spcBef>
                <a:spcPct val="20000"/>
              </a:spcBef>
              <a:spcAft>
                <a:spcPct val="20000"/>
              </a:spcAft>
              <a:defRPr sz="1600" b="1">
                <a:solidFill>
                  <a:schemeClr val="accent2"/>
                </a:solidFill>
                <a:latin typeface="Calibri" panose="020F0502020204030204" pitchFamily="34" charset="0"/>
                <a:cs typeface="Arial" panose="020B0604020202020204" pitchFamily="34" charset="0"/>
              </a:defRPr>
            </a:lvl1pPr>
            <a:lvl2pPr marL="742950" indent="-285750" algn="l" eaLnBrk="0"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1143000" indent="-228600" algn="l" eaLnBrk="0"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1600200" indent="-228600" algn="l" eaLnBrk="0"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2057400" indent="-228600" algn="l" eaLnBrk="0"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eaLnBrk="1" hangingPunct="1">
              <a:spcBef>
                <a:spcPct val="50000"/>
              </a:spcBef>
              <a:spcAft>
                <a:spcPct val="0"/>
              </a:spcAft>
            </a:pPr>
            <a:r>
              <a:rPr lang="de-DE" altLang="de-DE" sz="1400" dirty="0">
                <a:solidFill>
                  <a:schemeClr val="tx1"/>
                </a:solidFill>
              </a:rPr>
              <a:t> </a:t>
            </a:r>
            <a:r>
              <a:rPr lang="de-DE" altLang="de-DE" sz="1400" dirty="0" smtClean="0">
                <a:solidFill>
                  <a:schemeClr val="tx1"/>
                </a:solidFill>
              </a:rPr>
              <a:t>Filtrat</a:t>
            </a:r>
            <a:endParaRPr lang="de-DE" altLang="de-DE" sz="1400" dirty="0">
              <a:solidFill>
                <a:schemeClr val="tx1"/>
              </a:solidFill>
            </a:endParaRPr>
          </a:p>
        </p:txBody>
      </p:sp>
      <p:sp>
        <p:nvSpPr>
          <p:cNvPr id="8" name="Text Box 41"/>
          <p:cNvSpPr txBox="1">
            <a:spLocks noChangeArrowheads="1"/>
          </p:cNvSpPr>
          <p:nvPr/>
        </p:nvSpPr>
        <p:spPr bwMode="gray">
          <a:xfrm>
            <a:off x="7304847" y="1991622"/>
            <a:ext cx="1764196" cy="6309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8" tIns="45713" rIns="91428" bIns="45713">
            <a:spAutoFit/>
          </a:bodyPr>
          <a:lstStyle>
            <a:lvl1pPr algn="l" eaLnBrk="0" hangingPunct="0">
              <a:spcBef>
                <a:spcPct val="20000"/>
              </a:spcBef>
              <a:spcAft>
                <a:spcPct val="20000"/>
              </a:spcAft>
              <a:defRPr sz="1600" b="1">
                <a:solidFill>
                  <a:schemeClr val="accent2"/>
                </a:solidFill>
                <a:latin typeface="Calibri" panose="020F0502020204030204" pitchFamily="34" charset="0"/>
                <a:cs typeface="Arial" panose="020B0604020202020204" pitchFamily="34" charset="0"/>
              </a:defRPr>
            </a:lvl1pPr>
            <a:lvl2pPr marL="742950" indent="-285750" algn="l" eaLnBrk="0"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1143000" indent="-228600" algn="l" eaLnBrk="0"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1600200" indent="-228600" algn="l" eaLnBrk="0"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2057400" indent="-228600" algn="l" eaLnBrk="0"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20000"/>
              </a:spcAft>
              <a:buClr>
                <a:schemeClr val="accent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eaLnBrk="1" hangingPunct="1">
              <a:spcBef>
                <a:spcPct val="50000"/>
              </a:spcBef>
              <a:spcAft>
                <a:spcPct val="0"/>
              </a:spcAft>
            </a:pPr>
            <a:r>
              <a:rPr lang="de-DE" altLang="de-DE" sz="1400" dirty="0">
                <a:solidFill>
                  <a:schemeClr val="tx1"/>
                </a:solidFill>
              </a:rPr>
              <a:t> </a:t>
            </a:r>
            <a:endParaRPr lang="de-DE" altLang="de-DE" sz="1400" dirty="0" smtClean="0">
              <a:solidFill>
                <a:schemeClr val="tx1"/>
              </a:solidFill>
            </a:endParaRPr>
          </a:p>
          <a:p>
            <a:pPr eaLnBrk="1" hangingPunct="1">
              <a:spcBef>
                <a:spcPct val="50000"/>
              </a:spcBef>
              <a:spcAft>
                <a:spcPct val="0"/>
              </a:spcAft>
            </a:pPr>
            <a:r>
              <a:rPr lang="de-DE" altLang="de-DE" sz="1400" dirty="0" smtClean="0">
                <a:solidFill>
                  <a:schemeClr val="tx1"/>
                </a:solidFill>
              </a:rPr>
              <a:t>Schmutzwasser</a:t>
            </a:r>
            <a:endParaRPr lang="de-DE" altLang="de-DE" sz="1400" dirty="0">
              <a:solidFill>
                <a:schemeClr val="tx1"/>
              </a:solidFill>
            </a:endParaRPr>
          </a:p>
        </p:txBody>
      </p:sp>
    </p:spTree>
    <p:extLst>
      <p:ext uri="{BB962C8B-B14F-4D97-AF65-F5344CB8AC3E}">
        <p14:creationId xmlns:p14="http://schemas.microsoft.com/office/powerpoint/2010/main" val="3609600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260350"/>
            <a:ext cx="7165491" cy="936625"/>
          </a:xfrm>
        </p:spPr>
        <p:txBody>
          <a:bodyPr/>
          <a:lstStyle/>
          <a:p>
            <a:r>
              <a:rPr lang="de-DE" dirty="0" err="1" smtClean="0">
                <a:solidFill>
                  <a:srgbClr val="848488"/>
                </a:solidFill>
              </a:rPr>
              <a:t>SolvisClean</a:t>
            </a:r>
            <a:r>
              <a:rPr lang="de-DE" dirty="0" smtClean="0">
                <a:solidFill>
                  <a:srgbClr val="848488"/>
                </a:solidFill>
              </a:rPr>
              <a:t> filtert alle Bakterien </a:t>
            </a:r>
            <a:br>
              <a:rPr lang="de-DE" dirty="0" smtClean="0">
                <a:solidFill>
                  <a:srgbClr val="848488"/>
                </a:solidFill>
              </a:rPr>
            </a:br>
            <a:r>
              <a:rPr lang="de-DE" dirty="0" smtClean="0">
                <a:solidFill>
                  <a:srgbClr val="848488"/>
                </a:solidFill>
              </a:rPr>
              <a:t>aus dem zirkulierenden Warmwassernetz (Teilstrom)</a:t>
            </a:r>
            <a:endParaRPr lang="de-DE" dirty="0">
              <a:solidFill>
                <a:srgbClr val="848488"/>
              </a:solidFill>
            </a:endParaRPr>
          </a:p>
        </p:txBody>
      </p:sp>
      <p:pic>
        <p:nvPicPr>
          <p:cNvPr id="5" name="Inhaltsplatzhalter 4"/>
          <p:cNvPicPr>
            <a:picLocks noGrp="1" noChangeAspect="1"/>
          </p:cNvPicPr>
          <p:nvPr>
            <p:ph idx="1"/>
          </p:nvPr>
        </p:nvPicPr>
        <p:blipFill>
          <a:blip r:embed="rId2"/>
          <a:stretch>
            <a:fillRect/>
          </a:stretch>
        </p:blipFill>
        <p:spPr>
          <a:xfrm>
            <a:off x="369463" y="1455869"/>
            <a:ext cx="8175445" cy="4365114"/>
          </a:xfrm>
          <a:prstGeom prst="rect">
            <a:avLst/>
          </a:prstGeom>
        </p:spPr>
      </p:pic>
      <p:sp>
        <p:nvSpPr>
          <p:cNvPr id="4" name="Foliennummernplatzhalter 3"/>
          <p:cNvSpPr>
            <a:spLocks noGrp="1"/>
          </p:cNvSpPr>
          <p:nvPr>
            <p:ph type="sldNum" sz="quarter" idx="10"/>
          </p:nvPr>
        </p:nvSpPr>
        <p:spPr/>
        <p:txBody>
          <a:bodyPr/>
          <a:lstStyle/>
          <a:p>
            <a:pPr>
              <a:defRPr/>
            </a:pPr>
            <a:fld id="{0F0DEBA1-D266-4BCD-9BD2-414E41836FF0}" type="slidenum">
              <a:rPr lang="de-DE" altLang="de-DE" smtClean="0"/>
              <a:pPr>
                <a:defRPr/>
              </a:pPr>
              <a:t>5</a:t>
            </a:fld>
            <a:endParaRPr lang="de-DE" altLang="de-DE"/>
          </a:p>
        </p:txBody>
      </p:sp>
      <p:sp>
        <p:nvSpPr>
          <p:cNvPr id="6" name="Rechteck 5"/>
          <p:cNvSpPr/>
          <p:nvPr/>
        </p:nvSpPr>
        <p:spPr>
          <a:xfrm>
            <a:off x="481896" y="6079878"/>
            <a:ext cx="8302572" cy="584775"/>
          </a:xfrm>
          <a:prstGeom prst="rect">
            <a:avLst/>
          </a:prstGeom>
        </p:spPr>
        <p:txBody>
          <a:bodyPr wrap="square">
            <a:spAutoFit/>
          </a:bodyPr>
          <a:lstStyle/>
          <a:p>
            <a:pPr algn="l"/>
            <a:r>
              <a:rPr lang="de-DE" dirty="0" smtClean="0">
                <a:solidFill>
                  <a:srgbClr val="848488"/>
                </a:solidFill>
                <a:cs typeface="Calibri" panose="020F0502020204030204" pitchFamily="34" charset="0"/>
              </a:rPr>
              <a:t>- Installation </a:t>
            </a:r>
            <a:r>
              <a:rPr lang="de-DE" dirty="0">
                <a:solidFill>
                  <a:srgbClr val="848488"/>
                </a:solidFill>
                <a:cs typeface="Calibri" panose="020F0502020204030204" pitchFamily="34" charset="0"/>
              </a:rPr>
              <a:t>im Bypass des Zirkulationsrücklauf verhindert mögliche Druckschläge bei </a:t>
            </a:r>
            <a:r>
              <a:rPr lang="de-DE" dirty="0" err="1" smtClean="0">
                <a:solidFill>
                  <a:srgbClr val="848488"/>
                </a:solidFill>
                <a:cs typeface="Calibri" panose="020F0502020204030204" pitchFamily="34" charset="0"/>
              </a:rPr>
              <a:t>Zapfungen</a:t>
            </a:r>
            <a:r>
              <a:rPr lang="de-DE" dirty="0" smtClean="0">
                <a:solidFill>
                  <a:srgbClr val="848488"/>
                </a:solidFill>
                <a:cs typeface="Calibri" panose="020F0502020204030204" pitchFamily="34" charset="0"/>
              </a:rPr>
              <a:t>   - Dauerhafter </a:t>
            </a:r>
            <a:r>
              <a:rPr lang="de-DE" dirty="0">
                <a:solidFill>
                  <a:srgbClr val="848488"/>
                </a:solidFill>
                <a:cs typeface="Calibri" panose="020F0502020204030204" pitchFamily="34" charset="0"/>
              </a:rPr>
              <a:t>Durchfluss durch den Filter verhindert retrograde </a:t>
            </a:r>
            <a:r>
              <a:rPr lang="de-DE" dirty="0" err="1">
                <a:solidFill>
                  <a:srgbClr val="848488"/>
                </a:solidFill>
                <a:cs typeface="Calibri" panose="020F0502020204030204" pitchFamily="34" charset="0"/>
              </a:rPr>
              <a:t>Verkeimung</a:t>
            </a:r>
            <a:r>
              <a:rPr lang="de-DE" dirty="0">
                <a:solidFill>
                  <a:srgbClr val="848488"/>
                </a:solidFill>
                <a:cs typeface="Calibri" panose="020F0502020204030204" pitchFamily="34" charset="0"/>
              </a:rPr>
              <a:t> des Filtermoduls</a:t>
            </a:r>
          </a:p>
        </p:txBody>
      </p:sp>
    </p:spTree>
    <p:extLst>
      <p:ext uri="{BB962C8B-B14F-4D97-AF65-F5344CB8AC3E}">
        <p14:creationId xmlns:p14="http://schemas.microsoft.com/office/powerpoint/2010/main" val="3101517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848488"/>
                </a:solidFill>
              </a:rPr>
              <a:t> Unsere Erfahrungen mit Ultrafiltrationssystemen</a:t>
            </a:r>
            <a:endParaRPr lang="de-DE" dirty="0">
              <a:solidFill>
                <a:srgbClr val="848488"/>
              </a:solidFill>
            </a:endParaRPr>
          </a:p>
        </p:txBody>
      </p:sp>
      <p:sp>
        <p:nvSpPr>
          <p:cNvPr id="3" name="Inhaltsplatzhalter 2"/>
          <p:cNvSpPr>
            <a:spLocks noGrp="1"/>
          </p:cNvSpPr>
          <p:nvPr>
            <p:ph idx="1"/>
          </p:nvPr>
        </p:nvSpPr>
        <p:spPr/>
        <p:txBody>
          <a:bodyPr/>
          <a:lstStyle/>
          <a:p>
            <a:pPr marL="285750" indent="-285750">
              <a:buFont typeface="Symbol" panose="05050102010706020507" pitchFamily="18" charset="2"/>
              <a:buChar char="-"/>
            </a:pPr>
            <a:r>
              <a:rPr lang="de-DE" b="0" dirty="0">
                <a:solidFill>
                  <a:srgbClr val="848488"/>
                </a:solidFill>
              </a:rPr>
              <a:t>zuverlässiger Betrieb der UF-Systeme </a:t>
            </a:r>
          </a:p>
          <a:p>
            <a:pPr marL="285750" indent="-285750">
              <a:buFont typeface="Symbol" panose="05050102010706020507" pitchFamily="18" charset="2"/>
              <a:buChar char="-"/>
            </a:pPr>
            <a:r>
              <a:rPr lang="de-DE" b="0" dirty="0">
                <a:solidFill>
                  <a:srgbClr val="848488"/>
                </a:solidFill>
              </a:rPr>
              <a:t>sicheres Entfernen von Legionellen und Amöben</a:t>
            </a:r>
          </a:p>
          <a:p>
            <a:pPr marL="285750" indent="-285750">
              <a:buFont typeface="Symbol" panose="05050102010706020507" pitchFamily="18" charset="2"/>
              <a:buChar char="-"/>
            </a:pPr>
            <a:r>
              <a:rPr lang="de-DE" b="0" dirty="0">
                <a:solidFill>
                  <a:srgbClr val="848488"/>
                </a:solidFill>
              </a:rPr>
              <a:t>nur Wasser, welches den Filter durchflossen hat, ist sicher bakterienfrei (direkte Wirkung)</a:t>
            </a:r>
          </a:p>
          <a:p>
            <a:pPr marL="285750" indent="-285750">
              <a:buFont typeface="Symbol" panose="05050102010706020507" pitchFamily="18" charset="2"/>
              <a:buChar char="-"/>
            </a:pPr>
            <a:r>
              <a:rPr lang="de-DE" b="0" dirty="0">
                <a:solidFill>
                  <a:srgbClr val="848488"/>
                </a:solidFill>
              </a:rPr>
              <a:t>für die indirekte Wirkung sind entscheidend:</a:t>
            </a:r>
          </a:p>
          <a:p>
            <a:r>
              <a:rPr lang="de-DE" b="0" dirty="0" smtClean="0">
                <a:solidFill>
                  <a:srgbClr val="848488"/>
                </a:solidFill>
              </a:rPr>
              <a:t>	- </a:t>
            </a:r>
            <a:r>
              <a:rPr lang="de-DE" b="0" dirty="0">
                <a:solidFill>
                  <a:srgbClr val="848488"/>
                </a:solidFill>
              </a:rPr>
              <a:t>Häufigkeit des Wasseraustauschs</a:t>
            </a:r>
          </a:p>
          <a:p>
            <a:r>
              <a:rPr lang="de-DE" b="0" dirty="0" smtClean="0">
                <a:solidFill>
                  <a:srgbClr val="848488"/>
                </a:solidFill>
              </a:rPr>
              <a:t>	- </a:t>
            </a:r>
            <a:r>
              <a:rPr lang="de-DE" b="0" dirty="0">
                <a:solidFill>
                  <a:srgbClr val="848488"/>
                </a:solidFill>
              </a:rPr>
              <a:t>Temperatur </a:t>
            </a:r>
          </a:p>
          <a:p>
            <a:r>
              <a:rPr lang="de-DE" b="0" dirty="0" smtClean="0">
                <a:solidFill>
                  <a:srgbClr val="848488"/>
                </a:solidFill>
                <a:sym typeface="Wingdings" panose="05000000000000000000" pitchFamily="2" charset="2"/>
              </a:rPr>
              <a:t>	 </a:t>
            </a:r>
            <a:r>
              <a:rPr lang="de-DE" b="0" dirty="0" smtClean="0">
                <a:solidFill>
                  <a:srgbClr val="848488"/>
                </a:solidFill>
              </a:rPr>
              <a:t>für </a:t>
            </a:r>
            <a:r>
              <a:rPr lang="de-DE" b="0" dirty="0">
                <a:solidFill>
                  <a:srgbClr val="848488"/>
                </a:solidFill>
              </a:rPr>
              <a:t>beides gilt im WW: je niedriger, je anfälliger für </a:t>
            </a:r>
            <a:r>
              <a:rPr lang="de-DE" b="0" dirty="0" err="1" smtClean="0">
                <a:solidFill>
                  <a:srgbClr val="848488"/>
                </a:solidFill>
              </a:rPr>
              <a:t>Legionellenwachstum</a:t>
            </a:r>
            <a:endParaRPr lang="de-DE" b="0" dirty="0">
              <a:solidFill>
                <a:srgbClr val="848488"/>
              </a:solidFill>
            </a:endParaRPr>
          </a:p>
          <a:p>
            <a:pPr marL="285750" indent="-285750">
              <a:buFont typeface="Symbol" panose="05050102010706020507" pitchFamily="18" charset="2"/>
              <a:buChar char="-"/>
            </a:pPr>
            <a:r>
              <a:rPr lang="de-DE" b="0" dirty="0">
                <a:solidFill>
                  <a:srgbClr val="848488"/>
                </a:solidFill>
              </a:rPr>
              <a:t>aktueller S</a:t>
            </a:r>
            <a:r>
              <a:rPr lang="de-DE" b="0" dirty="0" smtClean="0">
                <a:solidFill>
                  <a:srgbClr val="848488"/>
                </a:solidFill>
              </a:rPr>
              <a:t>tand</a:t>
            </a:r>
            <a:r>
              <a:rPr lang="de-DE" b="0" dirty="0">
                <a:solidFill>
                  <a:srgbClr val="848488"/>
                </a:solidFill>
              </a:rPr>
              <a:t>: acht Systeme (davon drei in Lichterfelde)  mit Absenkung auf  53/50 °C und vier Systeme mit Absenkung auf 48/45 °C, alle &gt; 12 Monate, ohne </a:t>
            </a:r>
            <a:r>
              <a:rPr lang="de-DE" b="0" dirty="0" err="1">
                <a:solidFill>
                  <a:srgbClr val="848488"/>
                </a:solidFill>
              </a:rPr>
              <a:t>Verkeimung</a:t>
            </a:r>
            <a:r>
              <a:rPr lang="de-DE" b="0" dirty="0">
                <a:solidFill>
                  <a:srgbClr val="848488"/>
                </a:solidFill>
              </a:rPr>
              <a:t> in Betrieb </a:t>
            </a:r>
          </a:p>
          <a:p>
            <a:endParaRPr lang="de-DE" b="0" dirty="0">
              <a:solidFill>
                <a:srgbClr val="848488"/>
              </a:solidFill>
            </a:endParaRPr>
          </a:p>
          <a:p>
            <a:endParaRPr lang="de-DE" dirty="0"/>
          </a:p>
        </p:txBody>
      </p:sp>
      <p:sp>
        <p:nvSpPr>
          <p:cNvPr id="4" name="Foliennummernplatzhalter 3"/>
          <p:cNvSpPr>
            <a:spLocks noGrp="1"/>
          </p:cNvSpPr>
          <p:nvPr>
            <p:ph type="sldNum" sz="quarter" idx="10"/>
          </p:nvPr>
        </p:nvSpPr>
        <p:spPr/>
        <p:txBody>
          <a:bodyPr/>
          <a:lstStyle/>
          <a:p>
            <a:pPr>
              <a:defRPr/>
            </a:pPr>
            <a:fld id="{0F0DEBA1-D266-4BCD-9BD2-414E41836FF0}" type="slidenum">
              <a:rPr lang="de-DE" altLang="de-DE" smtClean="0"/>
              <a:pPr>
                <a:defRPr/>
              </a:pPr>
              <a:t>6</a:t>
            </a:fld>
            <a:endParaRPr lang="de-DE" altLang="de-DE"/>
          </a:p>
        </p:txBody>
      </p:sp>
    </p:spTree>
    <p:extLst>
      <p:ext uri="{BB962C8B-B14F-4D97-AF65-F5344CB8AC3E}">
        <p14:creationId xmlns:p14="http://schemas.microsoft.com/office/powerpoint/2010/main" val="2995889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848488"/>
                </a:solidFill>
              </a:rPr>
              <a:t>Unsere </a:t>
            </a:r>
            <a:r>
              <a:rPr lang="de-DE" dirty="0">
                <a:solidFill>
                  <a:srgbClr val="848488"/>
                </a:solidFill>
              </a:rPr>
              <a:t>Erfahrungen zur </a:t>
            </a:r>
            <a:r>
              <a:rPr lang="de-DE" dirty="0" smtClean="0">
                <a:solidFill>
                  <a:srgbClr val="848488"/>
                </a:solidFill>
              </a:rPr>
              <a:t>Trinkwasserhygiene (1)</a:t>
            </a:r>
            <a:endParaRPr lang="de-DE" dirty="0">
              <a:solidFill>
                <a:srgbClr val="848488"/>
              </a:solidFill>
            </a:endParaRPr>
          </a:p>
        </p:txBody>
      </p:sp>
      <p:sp>
        <p:nvSpPr>
          <p:cNvPr id="3" name="Inhaltsplatzhalter 2"/>
          <p:cNvSpPr>
            <a:spLocks noGrp="1"/>
          </p:cNvSpPr>
          <p:nvPr>
            <p:ph idx="1"/>
          </p:nvPr>
        </p:nvSpPr>
        <p:spPr/>
        <p:txBody>
          <a:bodyPr/>
          <a:lstStyle/>
          <a:p>
            <a:pPr marL="285750" indent="-285750">
              <a:buFont typeface="Symbol" panose="05050102010706020507" pitchFamily="18" charset="2"/>
              <a:buChar char="-"/>
            </a:pPr>
            <a:r>
              <a:rPr lang="de-DE" b="0" dirty="0">
                <a:solidFill>
                  <a:srgbClr val="848488"/>
                </a:solidFill>
              </a:rPr>
              <a:t>größter Mangel im Bestand = fehlerhafter hydraulischer </a:t>
            </a:r>
            <a:r>
              <a:rPr lang="de-DE" b="0" dirty="0" smtClean="0">
                <a:solidFill>
                  <a:srgbClr val="848488"/>
                </a:solidFill>
              </a:rPr>
              <a:t>Abgleich</a:t>
            </a:r>
            <a:endParaRPr lang="de-DE" b="0" dirty="0">
              <a:solidFill>
                <a:srgbClr val="848488"/>
              </a:solidFill>
            </a:endParaRPr>
          </a:p>
          <a:p>
            <a:pPr marL="285750" indent="-285750">
              <a:buFont typeface="Symbol" panose="05050102010706020507" pitchFamily="18" charset="2"/>
              <a:buChar char="-"/>
            </a:pPr>
            <a:r>
              <a:rPr lang="de-DE" b="0" dirty="0" err="1">
                <a:solidFill>
                  <a:srgbClr val="848488"/>
                </a:solidFill>
              </a:rPr>
              <a:t>Verkeimung</a:t>
            </a:r>
            <a:r>
              <a:rPr lang="de-DE" b="0" dirty="0">
                <a:solidFill>
                  <a:srgbClr val="848488"/>
                </a:solidFill>
              </a:rPr>
              <a:t> mit Legionellen in einem Trinkwassersystem ist abhängig vom </a:t>
            </a:r>
            <a:r>
              <a:rPr lang="de-DE" b="0" dirty="0">
                <a:solidFill>
                  <a:srgbClr val="FF0000"/>
                </a:solidFill>
              </a:rPr>
              <a:t>Verhältnis</a:t>
            </a:r>
            <a:r>
              <a:rPr lang="de-DE" b="0" dirty="0">
                <a:solidFill>
                  <a:srgbClr val="848488"/>
                </a:solidFill>
              </a:rPr>
              <a:t> der </a:t>
            </a:r>
            <a:r>
              <a:rPr lang="de-DE" b="0" dirty="0">
                <a:solidFill>
                  <a:srgbClr val="FF0000"/>
                </a:solidFill>
              </a:rPr>
              <a:t>wachstumsfördernden Faktoren</a:t>
            </a:r>
            <a:r>
              <a:rPr lang="de-DE" b="0" dirty="0">
                <a:solidFill>
                  <a:srgbClr val="848488"/>
                </a:solidFill>
              </a:rPr>
              <a:t> zu den </a:t>
            </a:r>
            <a:r>
              <a:rPr lang="de-DE" b="0" dirty="0">
                <a:solidFill>
                  <a:srgbClr val="FF0000"/>
                </a:solidFill>
              </a:rPr>
              <a:t>wachstumshemmenden Faktoren</a:t>
            </a:r>
          </a:p>
          <a:p>
            <a:endParaRPr lang="de-DE" b="0" dirty="0">
              <a:solidFill>
                <a:srgbClr val="848488"/>
              </a:solidFill>
            </a:endParaRPr>
          </a:p>
          <a:p>
            <a:r>
              <a:rPr lang="de-DE" b="0" dirty="0">
                <a:solidFill>
                  <a:srgbClr val="848488"/>
                </a:solidFill>
              </a:rPr>
              <a:t>wachstumsfördernde </a:t>
            </a:r>
            <a:r>
              <a:rPr lang="de-DE" b="0" dirty="0" smtClean="0">
                <a:solidFill>
                  <a:srgbClr val="848488"/>
                </a:solidFill>
              </a:rPr>
              <a:t>Faktoren:</a:t>
            </a:r>
            <a:r>
              <a:rPr lang="de-DE" b="0" dirty="0">
                <a:solidFill>
                  <a:srgbClr val="848488"/>
                </a:solidFill>
              </a:rPr>
              <a:t>				</a:t>
            </a:r>
          </a:p>
          <a:p>
            <a:pPr marL="285750" indent="-285750">
              <a:buFont typeface="Wingdings" panose="05000000000000000000" pitchFamily="2" charset="2"/>
              <a:buChar char="ü"/>
            </a:pPr>
            <a:r>
              <a:rPr lang="de-DE" b="0" dirty="0">
                <a:solidFill>
                  <a:srgbClr val="848488"/>
                </a:solidFill>
              </a:rPr>
              <a:t>niedrige Temperatur		</a:t>
            </a:r>
          </a:p>
          <a:p>
            <a:pPr marL="285750" indent="-285750">
              <a:buFont typeface="Wingdings" panose="05000000000000000000" pitchFamily="2" charset="2"/>
              <a:buChar char="ü"/>
            </a:pPr>
            <a:r>
              <a:rPr lang="de-DE" b="0" dirty="0">
                <a:solidFill>
                  <a:srgbClr val="848488"/>
                </a:solidFill>
              </a:rPr>
              <a:t>geringer Wasseraustausch		</a:t>
            </a:r>
          </a:p>
          <a:p>
            <a:pPr marL="285750" indent="-285750">
              <a:buFont typeface="Wingdings" panose="05000000000000000000" pitchFamily="2" charset="2"/>
              <a:buChar char="ü"/>
            </a:pPr>
            <a:r>
              <a:rPr lang="de-DE" b="0" dirty="0">
                <a:solidFill>
                  <a:srgbClr val="848488"/>
                </a:solidFill>
              </a:rPr>
              <a:t>p</a:t>
            </a:r>
            <a:r>
              <a:rPr lang="de-DE" b="0" dirty="0" smtClean="0">
                <a:solidFill>
                  <a:srgbClr val="848488"/>
                </a:solidFill>
              </a:rPr>
              <a:t>ermanenter </a:t>
            </a:r>
            <a:r>
              <a:rPr lang="de-DE" b="0" dirty="0">
                <a:solidFill>
                  <a:srgbClr val="848488"/>
                </a:solidFill>
              </a:rPr>
              <a:t>Eintrag von Amöben und Legionellen…</a:t>
            </a:r>
          </a:p>
          <a:p>
            <a:endParaRPr lang="de-DE" b="0" dirty="0">
              <a:solidFill>
                <a:srgbClr val="848488"/>
              </a:solidFill>
            </a:endParaRPr>
          </a:p>
          <a:p>
            <a:endParaRPr lang="de-DE" dirty="0"/>
          </a:p>
        </p:txBody>
      </p:sp>
      <p:sp>
        <p:nvSpPr>
          <p:cNvPr id="4" name="Foliennummernplatzhalter 3"/>
          <p:cNvSpPr>
            <a:spLocks noGrp="1"/>
          </p:cNvSpPr>
          <p:nvPr>
            <p:ph type="sldNum" sz="quarter" idx="10"/>
          </p:nvPr>
        </p:nvSpPr>
        <p:spPr/>
        <p:txBody>
          <a:bodyPr/>
          <a:lstStyle/>
          <a:p>
            <a:pPr>
              <a:defRPr/>
            </a:pPr>
            <a:fld id="{0F0DEBA1-D266-4BCD-9BD2-414E41836FF0}" type="slidenum">
              <a:rPr lang="de-DE" altLang="de-DE" smtClean="0"/>
              <a:pPr>
                <a:defRPr/>
              </a:pPr>
              <a:t>7</a:t>
            </a:fld>
            <a:endParaRPr lang="de-DE" altLang="de-DE"/>
          </a:p>
        </p:txBody>
      </p:sp>
    </p:spTree>
    <p:extLst>
      <p:ext uri="{BB962C8B-B14F-4D97-AF65-F5344CB8AC3E}">
        <p14:creationId xmlns:p14="http://schemas.microsoft.com/office/powerpoint/2010/main" val="1781115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848488"/>
                </a:solidFill>
              </a:rPr>
              <a:t>Unsere </a:t>
            </a:r>
            <a:r>
              <a:rPr lang="de-DE" dirty="0">
                <a:solidFill>
                  <a:srgbClr val="848488"/>
                </a:solidFill>
              </a:rPr>
              <a:t>Erfahrungen zur </a:t>
            </a:r>
            <a:r>
              <a:rPr lang="de-DE" dirty="0" smtClean="0">
                <a:solidFill>
                  <a:srgbClr val="848488"/>
                </a:solidFill>
              </a:rPr>
              <a:t>Trinkwasserhygiene (2).</a:t>
            </a:r>
            <a:endParaRPr lang="de-DE" dirty="0">
              <a:solidFill>
                <a:srgbClr val="848488"/>
              </a:solidFill>
            </a:endParaRPr>
          </a:p>
        </p:txBody>
      </p:sp>
      <p:sp>
        <p:nvSpPr>
          <p:cNvPr id="3" name="Inhaltsplatzhalter 2"/>
          <p:cNvSpPr>
            <a:spLocks noGrp="1"/>
          </p:cNvSpPr>
          <p:nvPr>
            <p:ph idx="1"/>
          </p:nvPr>
        </p:nvSpPr>
        <p:spPr/>
        <p:txBody>
          <a:bodyPr/>
          <a:lstStyle/>
          <a:p>
            <a:r>
              <a:rPr lang="de-DE" b="0" dirty="0" smtClean="0">
                <a:solidFill>
                  <a:srgbClr val="848488"/>
                </a:solidFill>
              </a:rPr>
              <a:t>wachstumshemmende Faktoren:</a:t>
            </a:r>
            <a:endParaRPr lang="de-DE" b="0" dirty="0">
              <a:solidFill>
                <a:srgbClr val="848488"/>
              </a:solidFill>
            </a:endParaRPr>
          </a:p>
          <a:p>
            <a:pPr marL="285750" indent="-285750">
              <a:buFont typeface="Wingdings" panose="05000000000000000000" pitchFamily="2" charset="2"/>
              <a:buChar char="ü"/>
            </a:pPr>
            <a:r>
              <a:rPr lang="de-DE" b="0" dirty="0">
                <a:solidFill>
                  <a:srgbClr val="848488"/>
                </a:solidFill>
              </a:rPr>
              <a:t>hohe Temperatur</a:t>
            </a:r>
          </a:p>
          <a:p>
            <a:pPr marL="285750" indent="-285750">
              <a:buFont typeface="Wingdings" panose="05000000000000000000" pitchFamily="2" charset="2"/>
              <a:buChar char="ü"/>
            </a:pPr>
            <a:r>
              <a:rPr lang="de-DE" b="0" dirty="0" err="1">
                <a:solidFill>
                  <a:srgbClr val="848488"/>
                </a:solidFill>
              </a:rPr>
              <a:t>Abfilterung</a:t>
            </a:r>
            <a:r>
              <a:rPr lang="de-DE" b="0" dirty="0">
                <a:solidFill>
                  <a:srgbClr val="848488"/>
                </a:solidFill>
              </a:rPr>
              <a:t> oder Desinfektion von Legionellen/Amöben</a:t>
            </a:r>
          </a:p>
          <a:p>
            <a:pPr marL="285750" indent="-285750">
              <a:buFont typeface="Wingdings" panose="05000000000000000000" pitchFamily="2" charset="2"/>
              <a:buChar char="ü"/>
            </a:pPr>
            <a:r>
              <a:rPr lang="de-DE" b="0" dirty="0">
                <a:solidFill>
                  <a:srgbClr val="848488"/>
                </a:solidFill>
              </a:rPr>
              <a:t>hoher Wasseraustausch (geringe Verweilzeit im System)</a:t>
            </a:r>
          </a:p>
          <a:p>
            <a:pPr marL="285750" indent="-285750">
              <a:buFont typeface="Wingdings" panose="05000000000000000000" pitchFamily="2" charset="2"/>
              <a:buChar char="ü"/>
            </a:pPr>
            <a:r>
              <a:rPr lang="de-DE" b="0" dirty="0">
                <a:solidFill>
                  <a:srgbClr val="848488"/>
                </a:solidFill>
              </a:rPr>
              <a:t>geringer Eintrag von Amöben und Legionellen…</a:t>
            </a:r>
          </a:p>
          <a:p>
            <a:pPr marL="285750" indent="-285750">
              <a:buFont typeface="Symbol" panose="05050102010706020507" pitchFamily="18" charset="2"/>
              <a:buChar char="-"/>
            </a:pPr>
            <a:endParaRPr lang="de-DE" b="0" dirty="0" smtClean="0">
              <a:solidFill>
                <a:srgbClr val="848488"/>
              </a:solidFill>
            </a:endParaRPr>
          </a:p>
          <a:p>
            <a:pPr marL="285750" indent="-285750">
              <a:buFont typeface="Symbol" panose="05050102010706020507" pitchFamily="18" charset="2"/>
              <a:buChar char="-"/>
            </a:pPr>
            <a:r>
              <a:rPr lang="de-DE" b="0" dirty="0" smtClean="0">
                <a:solidFill>
                  <a:srgbClr val="848488"/>
                </a:solidFill>
              </a:rPr>
              <a:t>starker </a:t>
            </a:r>
            <a:r>
              <a:rPr lang="de-DE" b="0" dirty="0">
                <a:solidFill>
                  <a:srgbClr val="848488"/>
                </a:solidFill>
              </a:rPr>
              <a:t>Anstieg von Legionellen-Kontaminationen im Kaltwasser durch hohe Temperaturen in den Sommermonaten im Kaltwasser am Hauseingang und im Gebäudekern</a:t>
            </a:r>
          </a:p>
          <a:p>
            <a:pPr marL="285750" indent="-285750">
              <a:buFont typeface="Symbol" panose="05050102010706020507" pitchFamily="18" charset="2"/>
              <a:buChar char="-"/>
            </a:pPr>
            <a:r>
              <a:rPr lang="de-DE" b="0" dirty="0">
                <a:solidFill>
                  <a:srgbClr val="848488"/>
                </a:solidFill>
              </a:rPr>
              <a:t>häufige </a:t>
            </a:r>
            <a:r>
              <a:rPr lang="de-DE" b="0" dirty="0" err="1">
                <a:solidFill>
                  <a:srgbClr val="848488"/>
                </a:solidFill>
              </a:rPr>
              <a:t>Verkeimung</a:t>
            </a:r>
            <a:r>
              <a:rPr lang="de-DE" b="0" dirty="0">
                <a:solidFill>
                  <a:srgbClr val="848488"/>
                </a:solidFill>
              </a:rPr>
              <a:t> von Armaturen durch </a:t>
            </a:r>
            <a:r>
              <a:rPr lang="de-DE" b="0" dirty="0" err="1">
                <a:solidFill>
                  <a:srgbClr val="848488"/>
                </a:solidFill>
              </a:rPr>
              <a:t>Toträume</a:t>
            </a:r>
            <a:endParaRPr lang="de-DE" b="0" dirty="0">
              <a:solidFill>
                <a:srgbClr val="848488"/>
              </a:solidFill>
            </a:endParaRPr>
          </a:p>
          <a:p>
            <a:pPr marL="285750" indent="-285750">
              <a:buFont typeface="Symbol" panose="05050102010706020507" pitchFamily="18" charset="2"/>
              <a:buChar char="-"/>
            </a:pPr>
            <a:r>
              <a:rPr lang="de-DE" b="0" dirty="0">
                <a:solidFill>
                  <a:srgbClr val="848488"/>
                </a:solidFill>
              </a:rPr>
              <a:t>neuste Untersuchungen aus der Schweiz bestätigen </a:t>
            </a:r>
            <a:r>
              <a:rPr lang="de-DE" b="0" dirty="0" smtClean="0">
                <a:solidFill>
                  <a:srgbClr val="848488"/>
                </a:solidFill>
              </a:rPr>
              <a:t>unsere Erfahrungen: </a:t>
            </a:r>
            <a:r>
              <a:rPr lang="de-DE" b="0" dirty="0">
                <a:solidFill>
                  <a:srgbClr val="848488"/>
                </a:solidFill>
              </a:rPr>
              <a:t/>
            </a:r>
            <a:br>
              <a:rPr lang="de-DE" b="0" dirty="0">
                <a:solidFill>
                  <a:srgbClr val="848488"/>
                </a:solidFill>
              </a:rPr>
            </a:br>
            <a:r>
              <a:rPr lang="de-DE" b="0" dirty="0">
                <a:solidFill>
                  <a:srgbClr val="848488"/>
                </a:solidFill>
              </a:rPr>
              <a:t>praktisch kein </a:t>
            </a:r>
            <a:r>
              <a:rPr lang="de-DE" b="0" dirty="0" err="1">
                <a:solidFill>
                  <a:srgbClr val="848488"/>
                </a:solidFill>
              </a:rPr>
              <a:t>Legionellenwachstum</a:t>
            </a:r>
            <a:r>
              <a:rPr lang="de-DE" b="0" dirty="0">
                <a:solidFill>
                  <a:srgbClr val="848488"/>
                </a:solidFill>
              </a:rPr>
              <a:t> oberhalb von 50 °C </a:t>
            </a:r>
            <a:br>
              <a:rPr lang="de-DE" b="0" dirty="0">
                <a:solidFill>
                  <a:srgbClr val="848488"/>
                </a:solidFill>
              </a:rPr>
            </a:br>
            <a:r>
              <a:rPr lang="de-DE" b="0" dirty="0">
                <a:solidFill>
                  <a:srgbClr val="848488"/>
                </a:solidFill>
              </a:rPr>
              <a:t>https://www.tga-fachplaner.de/sanitaertechnik/trinkwasserhygiene-wissenschaftler-messen-legionellenwachstum-genauer-denn-je</a:t>
            </a:r>
          </a:p>
          <a:p>
            <a:endParaRPr lang="de-DE" dirty="0"/>
          </a:p>
        </p:txBody>
      </p:sp>
      <p:sp>
        <p:nvSpPr>
          <p:cNvPr id="4" name="Foliennummernplatzhalter 3"/>
          <p:cNvSpPr>
            <a:spLocks noGrp="1"/>
          </p:cNvSpPr>
          <p:nvPr>
            <p:ph type="sldNum" sz="quarter" idx="10"/>
          </p:nvPr>
        </p:nvSpPr>
        <p:spPr/>
        <p:txBody>
          <a:bodyPr/>
          <a:lstStyle/>
          <a:p>
            <a:pPr>
              <a:defRPr/>
            </a:pPr>
            <a:fld id="{0F0DEBA1-D266-4BCD-9BD2-414E41836FF0}" type="slidenum">
              <a:rPr lang="de-DE" altLang="de-DE" smtClean="0"/>
              <a:pPr>
                <a:defRPr/>
              </a:pPr>
              <a:t>8</a:t>
            </a:fld>
            <a:endParaRPr lang="de-DE" altLang="de-DE"/>
          </a:p>
        </p:txBody>
      </p:sp>
    </p:spTree>
    <p:extLst>
      <p:ext uri="{BB962C8B-B14F-4D97-AF65-F5344CB8AC3E}">
        <p14:creationId xmlns:p14="http://schemas.microsoft.com/office/powerpoint/2010/main" val="1565884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848488"/>
                </a:solidFill>
              </a:rPr>
              <a:t>Ziele des Upgrade mit </a:t>
            </a:r>
            <a:r>
              <a:rPr lang="de-DE" dirty="0" err="1" smtClean="0">
                <a:solidFill>
                  <a:srgbClr val="848488"/>
                </a:solidFill>
              </a:rPr>
              <a:t>SolvisCircu</a:t>
            </a:r>
            <a:r>
              <a:rPr lang="de-DE" dirty="0">
                <a:solidFill>
                  <a:srgbClr val="848488"/>
                </a:solidFill>
              </a:rPr>
              <a:t>.</a:t>
            </a:r>
            <a:r>
              <a:rPr lang="de-DE" dirty="0" smtClean="0">
                <a:solidFill>
                  <a:srgbClr val="848488"/>
                </a:solidFill>
              </a:rPr>
              <a:t> </a:t>
            </a:r>
            <a:endParaRPr lang="de-DE" dirty="0">
              <a:solidFill>
                <a:srgbClr val="848488"/>
              </a:solidFill>
            </a:endParaRPr>
          </a:p>
        </p:txBody>
      </p:sp>
      <p:sp>
        <p:nvSpPr>
          <p:cNvPr id="3" name="Inhaltsplatzhalter 2"/>
          <p:cNvSpPr>
            <a:spLocks noGrp="1"/>
          </p:cNvSpPr>
          <p:nvPr>
            <p:ph idx="1"/>
          </p:nvPr>
        </p:nvSpPr>
        <p:spPr/>
        <p:txBody>
          <a:bodyPr/>
          <a:lstStyle/>
          <a:p>
            <a:pPr marL="285750" indent="-285750">
              <a:buFont typeface="Symbol" panose="05050102010706020507" pitchFamily="18" charset="2"/>
              <a:buChar char="-"/>
            </a:pPr>
            <a:r>
              <a:rPr lang="de-DE" b="0" dirty="0">
                <a:solidFill>
                  <a:srgbClr val="848488"/>
                </a:solidFill>
              </a:rPr>
              <a:t>Sicherer hydraulischer Abgleich und permanente Fernüberwachung aller Zirkulationsstränge</a:t>
            </a:r>
          </a:p>
          <a:p>
            <a:pPr marL="285750" indent="-285750">
              <a:buFont typeface="Symbol" panose="05050102010706020507" pitchFamily="18" charset="2"/>
              <a:buChar char="-"/>
            </a:pPr>
            <a:r>
              <a:rPr lang="de-DE" b="0" dirty="0">
                <a:solidFill>
                  <a:srgbClr val="848488"/>
                </a:solidFill>
              </a:rPr>
              <a:t>Ferneinstellung alle Zirkulationsventile, einzeln oder gemeinsam, in einem weiten Temperaturbereich von 40 – 70 °C </a:t>
            </a:r>
          </a:p>
          <a:p>
            <a:pPr marL="285750" indent="-285750">
              <a:buFont typeface="Symbol" panose="05050102010706020507" pitchFamily="18" charset="2"/>
              <a:buChar char="-"/>
            </a:pPr>
            <a:r>
              <a:rPr lang="de-DE" b="0" dirty="0">
                <a:solidFill>
                  <a:srgbClr val="848488"/>
                </a:solidFill>
              </a:rPr>
              <a:t>Automatisierte Erfüllung der Betreiberpflichten nach Trinkwasserverordnung und </a:t>
            </a:r>
            <a:br>
              <a:rPr lang="de-DE" b="0" dirty="0">
                <a:solidFill>
                  <a:srgbClr val="848488"/>
                </a:solidFill>
              </a:rPr>
            </a:br>
            <a:r>
              <a:rPr lang="de-DE" b="0" dirty="0">
                <a:solidFill>
                  <a:srgbClr val="848488"/>
                </a:solidFill>
              </a:rPr>
              <a:t>VDI/DVGW 6023/VDI 3810-2 Mai 2020 (Inspektionspflicht alle 6 Monate für </a:t>
            </a:r>
            <a:r>
              <a:rPr lang="de-DE" b="0" dirty="0" err="1">
                <a:solidFill>
                  <a:srgbClr val="848488"/>
                </a:solidFill>
              </a:rPr>
              <a:t>Zirku</a:t>
            </a:r>
            <a:r>
              <a:rPr lang="de-DE" b="0" dirty="0">
                <a:solidFill>
                  <a:srgbClr val="848488"/>
                </a:solidFill>
              </a:rPr>
              <a:t>-Ventile)</a:t>
            </a:r>
          </a:p>
          <a:p>
            <a:pPr marL="285750" indent="-285750">
              <a:buFont typeface="Symbol" panose="05050102010706020507" pitchFamily="18" charset="2"/>
              <a:buChar char="-"/>
            </a:pPr>
            <a:r>
              <a:rPr lang="de-DE" b="0" dirty="0">
                <a:solidFill>
                  <a:srgbClr val="848488"/>
                </a:solidFill>
              </a:rPr>
              <a:t>Kabellose Installation mit </a:t>
            </a:r>
            <a:r>
              <a:rPr lang="de-DE" b="0" dirty="0" err="1">
                <a:solidFill>
                  <a:srgbClr val="848488"/>
                </a:solidFill>
              </a:rPr>
              <a:t>Energy-Harvesting</a:t>
            </a:r>
            <a:r>
              <a:rPr lang="de-DE" b="0" dirty="0">
                <a:solidFill>
                  <a:srgbClr val="848488"/>
                </a:solidFill>
              </a:rPr>
              <a:t> und Funkkommunikation per </a:t>
            </a:r>
            <a:r>
              <a:rPr lang="de-DE" b="0" dirty="0" err="1">
                <a:solidFill>
                  <a:srgbClr val="848488"/>
                </a:solidFill>
              </a:rPr>
              <a:t>LoRaWAN</a:t>
            </a:r>
            <a:endParaRPr lang="de-DE" b="0" dirty="0">
              <a:solidFill>
                <a:srgbClr val="848488"/>
              </a:solidFill>
            </a:endParaRPr>
          </a:p>
          <a:p>
            <a:pPr marL="285750" indent="-285750">
              <a:buFont typeface="Symbol" panose="05050102010706020507" pitchFamily="18" charset="2"/>
              <a:buChar char="-"/>
            </a:pPr>
            <a:r>
              <a:rPr lang="de-DE" b="0" dirty="0">
                <a:solidFill>
                  <a:srgbClr val="848488"/>
                </a:solidFill>
              </a:rPr>
              <a:t>Einfacher und „trockener“ Austausch der Ventilantriebe ohne Nutzerbeeinträchtigung bei Kemper </a:t>
            </a:r>
            <a:r>
              <a:rPr lang="de-DE" b="0" dirty="0" err="1">
                <a:solidFill>
                  <a:srgbClr val="848488"/>
                </a:solidFill>
              </a:rPr>
              <a:t>Multitherm</a:t>
            </a:r>
            <a:r>
              <a:rPr lang="de-DE" b="0" dirty="0">
                <a:solidFill>
                  <a:srgbClr val="848488"/>
                </a:solidFill>
              </a:rPr>
              <a:t> </a:t>
            </a:r>
          </a:p>
        </p:txBody>
      </p:sp>
      <p:sp>
        <p:nvSpPr>
          <p:cNvPr id="4" name="Foliennummernplatzhalter 3"/>
          <p:cNvSpPr>
            <a:spLocks noGrp="1"/>
          </p:cNvSpPr>
          <p:nvPr>
            <p:ph type="sldNum" sz="quarter" idx="10"/>
          </p:nvPr>
        </p:nvSpPr>
        <p:spPr/>
        <p:txBody>
          <a:bodyPr/>
          <a:lstStyle/>
          <a:p>
            <a:pPr>
              <a:defRPr/>
            </a:pPr>
            <a:fld id="{0F0DEBA1-D266-4BCD-9BD2-414E41836FF0}" type="slidenum">
              <a:rPr lang="de-DE" altLang="de-DE" smtClean="0"/>
              <a:pPr>
                <a:defRPr/>
              </a:pPr>
              <a:t>9</a:t>
            </a:fld>
            <a:endParaRPr lang="de-DE" altLang="de-DE"/>
          </a:p>
        </p:txBody>
      </p:sp>
      <p:pic>
        <p:nvPicPr>
          <p:cNvPr id="5" name="Grafik 4"/>
          <p:cNvPicPr>
            <a:picLocks noChangeAspect="1"/>
          </p:cNvPicPr>
          <p:nvPr/>
        </p:nvPicPr>
        <p:blipFill>
          <a:blip r:embed="rId2"/>
          <a:stretch>
            <a:fillRect/>
          </a:stretch>
        </p:blipFill>
        <p:spPr>
          <a:xfrm>
            <a:off x="1740830" y="4000984"/>
            <a:ext cx="5657578" cy="2438611"/>
          </a:xfrm>
          <a:prstGeom prst="rect">
            <a:avLst/>
          </a:prstGeom>
        </p:spPr>
      </p:pic>
    </p:spTree>
    <p:extLst>
      <p:ext uri="{BB962C8B-B14F-4D97-AF65-F5344CB8AC3E}">
        <p14:creationId xmlns:p14="http://schemas.microsoft.com/office/powerpoint/2010/main" val="3480323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Max7-Kampagne_Markteinführung">
  <a:themeElements>
    <a:clrScheme name="">
      <a:dk1>
        <a:srgbClr val="000000"/>
      </a:dk1>
      <a:lt1>
        <a:srgbClr val="FFFFFF"/>
      </a:lt1>
      <a:dk2>
        <a:srgbClr val="825690"/>
      </a:dk2>
      <a:lt2>
        <a:srgbClr val="81BB30"/>
      </a:lt2>
      <a:accent1>
        <a:srgbClr val="555559"/>
      </a:accent1>
      <a:accent2>
        <a:srgbClr val="E30613"/>
      </a:accent2>
      <a:accent3>
        <a:srgbClr val="FFFFFF"/>
      </a:accent3>
      <a:accent4>
        <a:srgbClr val="000000"/>
      </a:accent4>
      <a:accent5>
        <a:srgbClr val="B4B4B5"/>
      </a:accent5>
      <a:accent6>
        <a:srgbClr val="CE0510"/>
      </a:accent6>
      <a:hlink>
        <a:srgbClr val="3CA7C2"/>
      </a:hlink>
      <a:folHlink>
        <a:srgbClr val="F79646"/>
      </a:folHlink>
    </a:clrScheme>
    <a:fontScheme name="Max7-Kampagne_Markteinführung">
      <a:majorFont>
        <a:latin typeface="Calibri"/>
        <a:ea typeface=""/>
        <a:cs typeface="Arial"/>
      </a:majorFont>
      <a:minorFont>
        <a:latin typeface="Calibri"/>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6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6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Max7-Kampagne_Markteinführu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x7-Kampagne_Markteinführu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x7-Kampagne_Markteinführu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x7-Kampagne_Markteinführu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x7-Kampagne_Markteinführu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x7-Kampagne_Markteinführu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x7-Kampagne_Markteinführu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x7-Kampagne_Markteinführu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x7-Kampagne_Markteinführu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x7-Kampagne_Markteinführu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x7-Kampagne_Markteinführu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x7-Kampagne_Markteinführu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x7-Kampagne_Markteinführung 13">
        <a:dk1>
          <a:srgbClr val="000000"/>
        </a:dk1>
        <a:lt1>
          <a:srgbClr val="FFFFFF"/>
        </a:lt1>
        <a:dk2>
          <a:srgbClr val="555559"/>
        </a:dk2>
        <a:lt2>
          <a:srgbClr val="C31924"/>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x7-Kampagne_Markteinführung 14">
        <a:dk1>
          <a:srgbClr val="000000"/>
        </a:dk1>
        <a:lt1>
          <a:srgbClr val="FFFFFF"/>
        </a:lt1>
        <a:dk2>
          <a:srgbClr val="555559"/>
        </a:dk2>
        <a:lt2>
          <a:srgbClr val="C31924"/>
        </a:lt2>
        <a:accent1>
          <a:srgbClr val="81BB30"/>
        </a:accent1>
        <a:accent2>
          <a:srgbClr val="825690"/>
        </a:accent2>
        <a:accent3>
          <a:srgbClr val="FFFFFF"/>
        </a:accent3>
        <a:accent4>
          <a:srgbClr val="000000"/>
        </a:accent4>
        <a:accent5>
          <a:srgbClr val="C1DAAD"/>
        </a:accent5>
        <a:accent6>
          <a:srgbClr val="754D82"/>
        </a:accent6>
        <a:hlink>
          <a:srgbClr val="3CA7C2"/>
        </a:hlink>
        <a:folHlink>
          <a:srgbClr val="F79646"/>
        </a:folHlink>
      </a:clrScheme>
      <a:clrMap bg1="lt1" tx1="dk1" bg2="lt2" tx2="dk2" accent1="accent1" accent2="accent2" accent3="accent3" accent4="accent4" accent5="accent5" accent6="accent6" hlink="hlink" folHlink="folHlink"/>
    </a:extraClrScheme>
    <a:extraClrScheme>
      <a:clrScheme name="Max7-Kampagne_Markteinführung 15">
        <a:dk1>
          <a:srgbClr val="000000"/>
        </a:dk1>
        <a:lt1>
          <a:srgbClr val="FFFFFF"/>
        </a:lt1>
        <a:dk2>
          <a:srgbClr val="555559"/>
        </a:dk2>
        <a:lt2>
          <a:srgbClr val="C31924"/>
        </a:lt2>
        <a:accent1>
          <a:srgbClr val="C31924"/>
        </a:accent1>
        <a:accent2>
          <a:srgbClr val="555559"/>
        </a:accent2>
        <a:accent3>
          <a:srgbClr val="FFFFFF"/>
        </a:accent3>
        <a:accent4>
          <a:srgbClr val="000000"/>
        </a:accent4>
        <a:accent5>
          <a:srgbClr val="DEABAC"/>
        </a:accent5>
        <a:accent6>
          <a:srgbClr val="4C4C50"/>
        </a:accent6>
        <a:hlink>
          <a:srgbClr val="3CA7C2"/>
        </a:hlink>
        <a:folHlink>
          <a:srgbClr val="F79646"/>
        </a:folHlink>
      </a:clrScheme>
      <a:clrMap bg1="lt1" tx1="dk1" bg2="lt2" tx2="dk2" accent1="accent1" accent2="accent2" accent3="accent3" accent4="accent4" accent5="accent5" accent6="accent6" hlink="hlink" folHlink="folHlink"/>
    </a:extraClrScheme>
    <a:extraClrScheme>
      <a:clrScheme name="Max7-Kampagne_Markteinführung 16">
        <a:dk1>
          <a:srgbClr val="000000"/>
        </a:dk1>
        <a:lt1>
          <a:srgbClr val="FFFFFF"/>
        </a:lt1>
        <a:dk2>
          <a:srgbClr val="555559"/>
        </a:dk2>
        <a:lt2>
          <a:srgbClr val="C31924"/>
        </a:lt2>
        <a:accent1>
          <a:srgbClr val="555559"/>
        </a:accent1>
        <a:accent2>
          <a:srgbClr val="C31924"/>
        </a:accent2>
        <a:accent3>
          <a:srgbClr val="FFFFFF"/>
        </a:accent3>
        <a:accent4>
          <a:srgbClr val="000000"/>
        </a:accent4>
        <a:accent5>
          <a:srgbClr val="B4B4B5"/>
        </a:accent5>
        <a:accent6>
          <a:srgbClr val="B01620"/>
        </a:accent6>
        <a:hlink>
          <a:srgbClr val="3CA7C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
  <a:themeElements>
    <a:clrScheme name="FhG test">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fontScheme name="FhG">
      <a:majorFont>
        <a:latin typeface="Frutiger 45 Light"/>
        <a:ea typeface="MS Gothic"/>
        <a:cs typeface=""/>
      </a:majorFont>
      <a:minorFont>
        <a:latin typeface="Frutiger 45 Light"/>
        <a:ea typeface="MS 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lang="de-DE" sz="1800" b="0" i="0" u="none" strike="noStrike" cap="none" normalizeH="0" baseline="0" smtClean="0">
            <a:ln>
              <a:noFill/>
            </a:ln>
            <a:solidFill>
              <a:schemeClr val="tx1"/>
            </a:solidFill>
            <a:effectLst/>
            <a:latin typeface="Frutiger LT Com 55 Roman"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lang="de-DE" sz="1800" b="0" i="0" u="none" strike="noStrike" cap="none" normalizeH="0" baseline="0" smtClean="0">
            <a:ln>
              <a:noFill/>
            </a:ln>
            <a:solidFill>
              <a:schemeClr val="tx1"/>
            </a:solidFill>
            <a:effectLst/>
            <a:latin typeface="Frutiger LT Com 55 Roman" pitchFamily="34"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643</Words>
  <Application>Microsoft Office PowerPoint</Application>
  <PresentationFormat>Bildschirmpräsentation (4:3)</PresentationFormat>
  <Paragraphs>94</Paragraphs>
  <Slides>16</Slides>
  <Notes>0</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16</vt:i4>
      </vt:variant>
    </vt:vector>
  </HeadingPairs>
  <TitlesOfParts>
    <vt:vector size="25" baseType="lpstr">
      <vt:lpstr>MS Gothic</vt:lpstr>
      <vt:lpstr>Arial</vt:lpstr>
      <vt:lpstr>Calibri</vt:lpstr>
      <vt:lpstr>Frutiger LT Com 45 Light</vt:lpstr>
      <vt:lpstr>Frutiger LT Com 55 Roman</vt:lpstr>
      <vt:lpstr>Symbol</vt:lpstr>
      <vt:lpstr>Wingdings</vt:lpstr>
      <vt:lpstr>2_Max7-Kampagne_Markteinführung</vt:lpstr>
      <vt:lpstr>ppt</vt:lpstr>
      <vt:lpstr>PowerPoint-Präsentation</vt:lpstr>
      <vt:lpstr>Ansprechpartner.</vt:lpstr>
      <vt:lpstr>Energiekonzept Lichterfelde-Süd, Märkische Scholle, Haus 9, (zentrales WW-System mit 53/50°C + Ultrafiltration) </vt:lpstr>
      <vt:lpstr>Trinkwasserreinigung durch Ultrafiltration Reinigung von Legionellen, unerwünschten Mikroorganismen und Partikeln.</vt:lpstr>
      <vt:lpstr>SolvisClean filtert alle Bakterien  aus dem zirkulierenden Warmwassernetz (Teilstrom)</vt:lpstr>
      <vt:lpstr> Unsere Erfahrungen mit Ultrafiltrationssystemen</vt:lpstr>
      <vt:lpstr>Unsere Erfahrungen zur Trinkwasserhygiene (1)</vt:lpstr>
      <vt:lpstr>Unsere Erfahrungen zur Trinkwasserhygiene (2).</vt:lpstr>
      <vt:lpstr>Ziele des Upgrade mit SolvisCircu. </vt:lpstr>
      <vt:lpstr>Konzept des Upgrade im Detail.</vt:lpstr>
      <vt:lpstr>Trinkwassersystem mit SolvisCircu und LoRaWAN.</vt:lpstr>
      <vt:lpstr>Dashboard Feldtest in Berlin seit 30. März 2022:   Störung bei der Speicherladung am 20. Mai 2022.</vt:lpstr>
      <vt:lpstr>Aktueller Beitrag zur T-Absenkung in Kombination mit der T-Überwachung (DGKH, Seite 5).</vt:lpstr>
      <vt:lpstr>60 °C und kein Ende in Sicht?</vt:lpstr>
      <vt:lpstr>PowerPoint-Präsentation</vt:lpstr>
      <vt:lpstr>PowerPoint-Präsentation</vt:lpstr>
    </vt:vector>
  </TitlesOfParts>
  <Company>SOLVIS GmbH &amp; Co KG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SolvisMax 7  Markteinführung</dc:title>
  <dc:creator>Vi</dc:creator>
  <cp:lastModifiedBy>Helmut Jäger</cp:lastModifiedBy>
  <cp:revision>829</cp:revision>
  <cp:lastPrinted>2019-04-29T10:04:33Z</cp:lastPrinted>
  <dcterms:created xsi:type="dcterms:W3CDTF">2015-04-13T17:27:20Z</dcterms:created>
  <dcterms:modified xsi:type="dcterms:W3CDTF">2023-05-03T07:18:15Z</dcterms:modified>
</cp:coreProperties>
</file>